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tmp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 autoCompressPictures="0">
  <p:sldMasterIdLst>
    <p:sldMasterId id="2147483745" r:id="rId1"/>
  </p:sldMasterIdLst>
  <p:notesMasterIdLst>
    <p:notesMasterId r:id="rId28"/>
  </p:notesMasterIdLst>
  <p:handoutMasterIdLst>
    <p:handoutMasterId r:id="rId29"/>
  </p:handoutMasterIdLst>
  <p:sldIdLst>
    <p:sldId id="275" r:id="rId2"/>
    <p:sldId id="348" r:id="rId3"/>
    <p:sldId id="308" r:id="rId4"/>
    <p:sldId id="311" r:id="rId5"/>
    <p:sldId id="312" r:id="rId6"/>
    <p:sldId id="313" r:id="rId7"/>
    <p:sldId id="301" r:id="rId8"/>
    <p:sldId id="326" r:id="rId9"/>
    <p:sldId id="343" r:id="rId10"/>
    <p:sldId id="273" r:id="rId11"/>
    <p:sldId id="350" r:id="rId12"/>
    <p:sldId id="296" r:id="rId13"/>
    <p:sldId id="355" r:id="rId14"/>
    <p:sldId id="351" r:id="rId15"/>
    <p:sldId id="349" r:id="rId16"/>
    <p:sldId id="352" r:id="rId17"/>
    <p:sldId id="353" r:id="rId18"/>
    <p:sldId id="354" r:id="rId19"/>
    <p:sldId id="356" r:id="rId20"/>
    <p:sldId id="357" r:id="rId21"/>
    <p:sldId id="358" r:id="rId22"/>
    <p:sldId id="359" r:id="rId23"/>
    <p:sldId id="360" r:id="rId24"/>
    <p:sldId id="361" r:id="rId25"/>
    <p:sldId id="362" r:id="rId26"/>
    <p:sldId id="363" r:id="rId27"/>
  </p:sldIdLst>
  <p:sldSz cx="9144000" cy="6858000" type="screen4x3"/>
  <p:notesSz cx="6735763" cy="9866313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63" autoAdjust="0"/>
    <p:restoredTop sz="92943"/>
  </p:normalViewPr>
  <p:slideViewPr>
    <p:cSldViewPr snapToGrid="0" snapToObjects="1">
      <p:cViewPr>
        <p:scale>
          <a:sx n="53" d="100"/>
          <a:sy n="53" d="100"/>
        </p:scale>
        <p:origin x="1592" y="10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94C1E2-76C8-E44A-812E-E86BD1BB4D1D}" type="doc">
      <dgm:prSet loTypeId="urn:microsoft.com/office/officeart/2005/8/layout/vList4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440817A-DD0A-7540-B1AE-F68C33A589A3}">
      <dgm:prSet phldrT="[Text]" custT="1"/>
      <dgm:spPr/>
      <dgm:t>
        <a:bodyPr/>
        <a:lstStyle/>
        <a:p>
          <a:pPr algn="l"/>
          <a:r>
            <a:rPr lang="en-US" sz="4000" spc="0" dirty="0" smtClean="0">
              <a:solidFill>
                <a:schemeClr val="accent6">
                  <a:lumMod val="50000"/>
                </a:schemeClr>
              </a:solidFill>
              <a:latin typeface="Times" charset="0"/>
              <a:ea typeface="Times" charset="0"/>
              <a:cs typeface="Times" charset="0"/>
            </a:rPr>
            <a:t>CÁCH MẠNG 4.0</a:t>
          </a:r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3C03F7CE-CBF2-C44D-9F19-3591AF6C9057}" type="parTrans" cxnId="{AE87E788-9B7B-2941-BB75-9DBC55186E25}">
      <dgm:prSet/>
      <dgm:spPr/>
      <dgm:t>
        <a:bodyPr/>
        <a:lstStyle/>
        <a:p>
          <a:pPr algn="l"/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812B7DE3-80FE-AE4D-9146-9B328ED37984}" type="sibTrans" cxnId="{AE87E788-9B7B-2941-BB75-9DBC55186E25}">
      <dgm:prSet/>
      <dgm:spPr/>
      <dgm:t>
        <a:bodyPr/>
        <a:lstStyle/>
        <a:p>
          <a:pPr algn="l"/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ADA69C13-C39D-1D45-B460-42D0F38CD1AE}">
      <dgm:prSet phldrT="[Text]" custT="1"/>
      <dgm:spPr/>
      <dgm:t>
        <a:bodyPr/>
        <a:lstStyle/>
        <a:p>
          <a:pPr algn="l"/>
          <a:r>
            <a:rPr lang="en-US" sz="4000" spc="0" dirty="0" smtClean="0">
              <a:solidFill>
                <a:schemeClr val="accent6">
                  <a:lumMod val="50000"/>
                </a:schemeClr>
              </a:solidFill>
              <a:latin typeface="Times" charset="0"/>
              <a:ea typeface="Times" charset="0"/>
              <a:cs typeface="Times" charset="0"/>
            </a:rPr>
            <a:t>GIÁO DỤC THÔNG MINH, M-LEARNING</a:t>
          </a:r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4B96276A-0A19-8349-8A81-1B93B5F9EDE9}" type="parTrans" cxnId="{09258B67-3F71-DA4D-A9EB-F666377F9914}">
      <dgm:prSet/>
      <dgm:spPr/>
      <dgm:t>
        <a:bodyPr/>
        <a:lstStyle/>
        <a:p>
          <a:pPr algn="l"/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FE508826-D863-C842-BEAC-1879EF484B61}" type="sibTrans" cxnId="{09258B67-3F71-DA4D-A9EB-F666377F9914}">
      <dgm:prSet/>
      <dgm:spPr/>
      <dgm:t>
        <a:bodyPr/>
        <a:lstStyle/>
        <a:p>
          <a:pPr algn="l"/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35244393-BCD0-2645-9F3A-17381EE91FF9}">
      <dgm:prSet phldrT="[Text]" custT="1"/>
      <dgm:spPr/>
      <dgm:t>
        <a:bodyPr/>
        <a:lstStyle/>
        <a:p>
          <a:pPr algn="l"/>
          <a:r>
            <a:rPr lang="en-US" sz="4000" spc="0" dirty="0" smtClean="0">
              <a:solidFill>
                <a:schemeClr val="accent6">
                  <a:lumMod val="50000"/>
                </a:schemeClr>
              </a:solidFill>
              <a:latin typeface="Times" charset="0"/>
              <a:ea typeface="Times" charset="0"/>
              <a:cs typeface="Times" charset="0"/>
            </a:rPr>
            <a:t>THỰC NGHIỆM</a:t>
          </a:r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27968D6D-790E-BA49-9078-C0C32B38D776}" type="parTrans" cxnId="{F361B166-7A63-6842-B56F-1E2E92AA1BD8}">
      <dgm:prSet/>
      <dgm:spPr/>
      <dgm:t>
        <a:bodyPr/>
        <a:lstStyle/>
        <a:p>
          <a:pPr algn="l"/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951282AD-23DE-414B-8829-C648CB7DCFA1}" type="sibTrans" cxnId="{F361B166-7A63-6842-B56F-1E2E92AA1BD8}">
      <dgm:prSet/>
      <dgm:spPr/>
      <dgm:t>
        <a:bodyPr/>
        <a:lstStyle/>
        <a:p>
          <a:pPr algn="l"/>
          <a:endParaRPr lang="en-US" sz="40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gm:t>
    </dgm:pt>
    <dgm:pt modelId="{95D499A1-A452-4A41-A070-928339D1B79F}" type="pres">
      <dgm:prSet presAssocID="{3794C1E2-76C8-E44A-812E-E86BD1BB4D1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3D3784-9349-4F40-B7AE-E9ACA930DABB}" type="pres">
      <dgm:prSet presAssocID="{F440817A-DD0A-7540-B1AE-F68C33A589A3}" presName="comp" presStyleCnt="0"/>
      <dgm:spPr/>
    </dgm:pt>
    <dgm:pt modelId="{3C70447B-8748-EF48-BF4C-AC12437C949B}" type="pres">
      <dgm:prSet presAssocID="{F440817A-DD0A-7540-B1AE-F68C33A589A3}" presName="box" presStyleLbl="node1" presStyleIdx="0" presStyleCnt="3"/>
      <dgm:spPr/>
      <dgm:t>
        <a:bodyPr/>
        <a:lstStyle/>
        <a:p>
          <a:endParaRPr lang="en-US"/>
        </a:p>
      </dgm:t>
    </dgm:pt>
    <dgm:pt modelId="{D1D413E5-463A-E44C-BDFA-B925EC27CA1F}" type="pres">
      <dgm:prSet presAssocID="{F440817A-DD0A-7540-B1AE-F68C33A589A3}" presName="img" presStyleLbl="fgImgPlace1" presStyleIdx="0" presStyleCnt="3"/>
      <dgm:spPr/>
    </dgm:pt>
    <dgm:pt modelId="{984D6B22-A14F-9F4C-A999-4CEA233754BE}" type="pres">
      <dgm:prSet presAssocID="{F440817A-DD0A-7540-B1AE-F68C33A589A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56FA48-7FFD-7545-8300-4D0D991BF939}" type="pres">
      <dgm:prSet presAssocID="{812B7DE3-80FE-AE4D-9146-9B328ED37984}" presName="spacer" presStyleCnt="0"/>
      <dgm:spPr/>
    </dgm:pt>
    <dgm:pt modelId="{D464B6B3-D1F8-5447-B847-95CAAFD4D0C7}" type="pres">
      <dgm:prSet presAssocID="{ADA69C13-C39D-1D45-B460-42D0F38CD1AE}" presName="comp" presStyleCnt="0"/>
      <dgm:spPr/>
    </dgm:pt>
    <dgm:pt modelId="{0B28720A-C0D6-B143-9EA9-5736903E14D2}" type="pres">
      <dgm:prSet presAssocID="{ADA69C13-C39D-1D45-B460-42D0F38CD1AE}" presName="box" presStyleLbl="node1" presStyleIdx="1" presStyleCnt="3"/>
      <dgm:spPr/>
      <dgm:t>
        <a:bodyPr/>
        <a:lstStyle/>
        <a:p>
          <a:endParaRPr lang="en-US"/>
        </a:p>
      </dgm:t>
    </dgm:pt>
    <dgm:pt modelId="{34D0F5A3-C289-0A48-8F9F-4BD355270085}" type="pres">
      <dgm:prSet presAssocID="{ADA69C13-C39D-1D45-B460-42D0F38CD1AE}" presName="img" presStyleLbl="fgImgPlace1" presStyleIdx="1" presStyleCnt="3"/>
      <dgm:spPr/>
    </dgm:pt>
    <dgm:pt modelId="{A219F9C7-EE3E-6241-BCBC-844C84D8CF64}" type="pres">
      <dgm:prSet presAssocID="{ADA69C13-C39D-1D45-B460-42D0F38CD1A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E2E43D-73A2-054B-93FE-858376F6DEE5}" type="pres">
      <dgm:prSet presAssocID="{FE508826-D863-C842-BEAC-1879EF484B61}" presName="spacer" presStyleCnt="0"/>
      <dgm:spPr/>
    </dgm:pt>
    <dgm:pt modelId="{B9F9267F-CE2F-2045-AB7B-5354D50D5979}" type="pres">
      <dgm:prSet presAssocID="{35244393-BCD0-2645-9F3A-17381EE91FF9}" presName="comp" presStyleCnt="0"/>
      <dgm:spPr/>
    </dgm:pt>
    <dgm:pt modelId="{055E3E96-8944-2945-84A2-758421162F3A}" type="pres">
      <dgm:prSet presAssocID="{35244393-BCD0-2645-9F3A-17381EE91FF9}" presName="box" presStyleLbl="node1" presStyleIdx="2" presStyleCnt="3"/>
      <dgm:spPr/>
      <dgm:t>
        <a:bodyPr/>
        <a:lstStyle/>
        <a:p>
          <a:endParaRPr lang="en-US"/>
        </a:p>
      </dgm:t>
    </dgm:pt>
    <dgm:pt modelId="{BA594C9E-BD2D-C34F-89A3-BECACAFB80F7}" type="pres">
      <dgm:prSet presAssocID="{35244393-BCD0-2645-9F3A-17381EE91FF9}" presName="img" presStyleLbl="fgImgPlace1" presStyleIdx="2" presStyleCnt="3"/>
      <dgm:spPr/>
    </dgm:pt>
    <dgm:pt modelId="{AA79E642-2BFB-CE4E-9395-C44BA9982408}" type="pres">
      <dgm:prSet presAssocID="{35244393-BCD0-2645-9F3A-17381EE91FF9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2CA1E20-A304-9841-BF7F-ADA780D4C73D}" type="presOf" srcId="{35244393-BCD0-2645-9F3A-17381EE91FF9}" destId="{055E3E96-8944-2945-84A2-758421162F3A}" srcOrd="0" destOrd="0" presId="urn:microsoft.com/office/officeart/2005/8/layout/vList4"/>
    <dgm:cxn modelId="{0D5833A4-8793-B84B-893E-CF57F1A1AAB7}" type="presOf" srcId="{ADA69C13-C39D-1D45-B460-42D0F38CD1AE}" destId="{A219F9C7-EE3E-6241-BCBC-844C84D8CF64}" srcOrd="1" destOrd="0" presId="urn:microsoft.com/office/officeart/2005/8/layout/vList4"/>
    <dgm:cxn modelId="{4AC3D955-6876-4F42-A599-60C2915BDEA5}" type="presOf" srcId="{3794C1E2-76C8-E44A-812E-E86BD1BB4D1D}" destId="{95D499A1-A452-4A41-A070-928339D1B79F}" srcOrd="0" destOrd="0" presId="urn:microsoft.com/office/officeart/2005/8/layout/vList4"/>
    <dgm:cxn modelId="{C619C1D4-9463-A548-BE98-340C189E7C17}" type="presOf" srcId="{ADA69C13-C39D-1D45-B460-42D0F38CD1AE}" destId="{0B28720A-C0D6-B143-9EA9-5736903E14D2}" srcOrd="0" destOrd="0" presId="urn:microsoft.com/office/officeart/2005/8/layout/vList4"/>
    <dgm:cxn modelId="{D26552D6-C967-2440-9410-6E92DC2447CA}" type="presOf" srcId="{F440817A-DD0A-7540-B1AE-F68C33A589A3}" destId="{984D6B22-A14F-9F4C-A999-4CEA233754BE}" srcOrd="1" destOrd="0" presId="urn:microsoft.com/office/officeart/2005/8/layout/vList4"/>
    <dgm:cxn modelId="{AB7E2FA6-F7D3-2F4B-84C8-B620E348A9DC}" type="presOf" srcId="{F440817A-DD0A-7540-B1AE-F68C33A589A3}" destId="{3C70447B-8748-EF48-BF4C-AC12437C949B}" srcOrd="0" destOrd="0" presId="urn:microsoft.com/office/officeart/2005/8/layout/vList4"/>
    <dgm:cxn modelId="{AE87E788-9B7B-2941-BB75-9DBC55186E25}" srcId="{3794C1E2-76C8-E44A-812E-E86BD1BB4D1D}" destId="{F440817A-DD0A-7540-B1AE-F68C33A589A3}" srcOrd="0" destOrd="0" parTransId="{3C03F7CE-CBF2-C44D-9F19-3591AF6C9057}" sibTransId="{812B7DE3-80FE-AE4D-9146-9B328ED37984}"/>
    <dgm:cxn modelId="{09258B67-3F71-DA4D-A9EB-F666377F9914}" srcId="{3794C1E2-76C8-E44A-812E-E86BD1BB4D1D}" destId="{ADA69C13-C39D-1D45-B460-42D0F38CD1AE}" srcOrd="1" destOrd="0" parTransId="{4B96276A-0A19-8349-8A81-1B93B5F9EDE9}" sibTransId="{FE508826-D863-C842-BEAC-1879EF484B61}"/>
    <dgm:cxn modelId="{29C410D5-1E58-3E43-ABAF-6A28CF673D00}" type="presOf" srcId="{35244393-BCD0-2645-9F3A-17381EE91FF9}" destId="{AA79E642-2BFB-CE4E-9395-C44BA9982408}" srcOrd="1" destOrd="0" presId="urn:microsoft.com/office/officeart/2005/8/layout/vList4"/>
    <dgm:cxn modelId="{F361B166-7A63-6842-B56F-1E2E92AA1BD8}" srcId="{3794C1E2-76C8-E44A-812E-E86BD1BB4D1D}" destId="{35244393-BCD0-2645-9F3A-17381EE91FF9}" srcOrd="2" destOrd="0" parTransId="{27968D6D-790E-BA49-9078-C0C32B38D776}" sibTransId="{951282AD-23DE-414B-8829-C648CB7DCFA1}"/>
    <dgm:cxn modelId="{87BE487F-6871-6541-AA82-227F05E16FF2}" type="presParOf" srcId="{95D499A1-A452-4A41-A070-928339D1B79F}" destId="{103D3784-9349-4F40-B7AE-E9ACA930DABB}" srcOrd="0" destOrd="0" presId="urn:microsoft.com/office/officeart/2005/8/layout/vList4"/>
    <dgm:cxn modelId="{19EF61AF-A058-F244-B6EE-58AF2EDCB52A}" type="presParOf" srcId="{103D3784-9349-4F40-B7AE-E9ACA930DABB}" destId="{3C70447B-8748-EF48-BF4C-AC12437C949B}" srcOrd="0" destOrd="0" presId="urn:microsoft.com/office/officeart/2005/8/layout/vList4"/>
    <dgm:cxn modelId="{ACBA7E24-9558-3340-B3AF-6D222939C37A}" type="presParOf" srcId="{103D3784-9349-4F40-B7AE-E9ACA930DABB}" destId="{D1D413E5-463A-E44C-BDFA-B925EC27CA1F}" srcOrd="1" destOrd="0" presId="urn:microsoft.com/office/officeart/2005/8/layout/vList4"/>
    <dgm:cxn modelId="{6E32E9B9-CFA6-EE46-BC31-96214C91262F}" type="presParOf" srcId="{103D3784-9349-4F40-B7AE-E9ACA930DABB}" destId="{984D6B22-A14F-9F4C-A999-4CEA233754BE}" srcOrd="2" destOrd="0" presId="urn:microsoft.com/office/officeart/2005/8/layout/vList4"/>
    <dgm:cxn modelId="{670A89B0-F492-8E4D-8E24-CF9B57B278B8}" type="presParOf" srcId="{95D499A1-A452-4A41-A070-928339D1B79F}" destId="{5956FA48-7FFD-7545-8300-4D0D991BF939}" srcOrd="1" destOrd="0" presId="urn:microsoft.com/office/officeart/2005/8/layout/vList4"/>
    <dgm:cxn modelId="{4E730AAF-A35C-C34B-9D78-600F0DDE9E77}" type="presParOf" srcId="{95D499A1-A452-4A41-A070-928339D1B79F}" destId="{D464B6B3-D1F8-5447-B847-95CAAFD4D0C7}" srcOrd="2" destOrd="0" presId="urn:microsoft.com/office/officeart/2005/8/layout/vList4"/>
    <dgm:cxn modelId="{0160D416-8463-F141-8813-BE66320D7554}" type="presParOf" srcId="{D464B6B3-D1F8-5447-B847-95CAAFD4D0C7}" destId="{0B28720A-C0D6-B143-9EA9-5736903E14D2}" srcOrd="0" destOrd="0" presId="urn:microsoft.com/office/officeart/2005/8/layout/vList4"/>
    <dgm:cxn modelId="{4EE2281C-352B-7343-B25A-B1914973E243}" type="presParOf" srcId="{D464B6B3-D1F8-5447-B847-95CAAFD4D0C7}" destId="{34D0F5A3-C289-0A48-8F9F-4BD355270085}" srcOrd="1" destOrd="0" presId="urn:microsoft.com/office/officeart/2005/8/layout/vList4"/>
    <dgm:cxn modelId="{3E7F89EF-89C1-AE47-B166-3EC3397D4141}" type="presParOf" srcId="{D464B6B3-D1F8-5447-B847-95CAAFD4D0C7}" destId="{A219F9C7-EE3E-6241-BCBC-844C84D8CF64}" srcOrd="2" destOrd="0" presId="urn:microsoft.com/office/officeart/2005/8/layout/vList4"/>
    <dgm:cxn modelId="{DF1426CA-5AB4-FC45-8CC6-5BE006363B05}" type="presParOf" srcId="{95D499A1-A452-4A41-A070-928339D1B79F}" destId="{13E2E43D-73A2-054B-93FE-858376F6DEE5}" srcOrd="3" destOrd="0" presId="urn:microsoft.com/office/officeart/2005/8/layout/vList4"/>
    <dgm:cxn modelId="{F8F6D579-2432-8447-8AAC-F7782366FF8F}" type="presParOf" srcId="{95D499A1-A452-4A41-A070-928339D1B79F}" destId="{B9F9267F-CE2F-2045-AB7B-5354D50D5979}" srcOrd="4" destOrd="0" presId="urn:microsoft.com/office/officeart/2005/8/layout/vList4"/>
    <dgm:cxn modelId="{B33F9065-2DE0-6542-81BC-3D7C8E9D6661}" type="presParOf" srcId="{B9F9267F-CE2F-2045-AB7B-5354D50D5979}" destId="{055E3E96-8944-2945-84A2-758421162F3A}" srcOrd="0" destOrd="0" presId="urn:microsoft.com/office/officeart/2005/8/layout/vList4"/>
    <dgm:cxn modelId="{11954139-0D37-CD4A-8637-12ADD11621F2}" type="presParOf" srcId="{B9F9267F-CE2F-2045-AB7B-5354D50D5979}" destId="{BA594C9E-BD2D-C34F-89A3-BECACAFB80F7}" srcOrd="1" destOrd="0" presId="urn:microsoft.com/office/officeart/2005/8/layout/vList4"/>
    <dgm:cxn modelId="{520C39A3-83BC-574E-8317-FE5D0AC20131}" type="presParOf" srcId="{B9F9267F-CE2F-2045-AB7B-5354D50D5979}" destId="{AA79E642-2BFB-CE4E-9395-C44BA998240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31EFB7-AB93-7748-AD3C-3F0CADCC1EB4}" type="doc">
      <dgm:prSet loTypeId="urn:microsoft.com/office/officeart/2005/8/layout/radial5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880912A-BE4C-654A-9A6E-98ACF6E0601C}">
      <dgm:prSet phldrT="[Text]"/>
      <dgm:spPr/>
      <dgm:t>
        <a:bodyPr/>
        <a:lstStyle/>
        <a:p>
          <a:r>
            <a:rPr lang="en-US" dirty="0" err="1" smtClean="0">
              <a:latin typeface="Times" charset="0"/>
              <a:ea typeface="Times" charset="0"/>
              <a:cs typeface="Times" charset="0"/>
            </a:rPr>
            <a:t>Moblie</a:t>
          </a:r>
          <a:r>
            <a:rPr lang="en-US" dirty="0" smtClean="0">
              <a:latin typeface="Times" charset="0"/>
              <a:ea typeface="Times" charset="0"/>
              <a:cs typeface="Times" charset="0"/>
            </a:rPr>
            <a:t> learning</a:t>
          </a:r>
          <a:endParaRPr lang="en-US" dirty="0">
            <a:latin typeface="Times" charset="0"/>
            <a:ea typeface="Times" charset="0"/>
            <a:cs typeface="Times" charset="0"/>
          </a:endParaRPr>
        </a:p>
      </dgm:t>
    </dgm:pt>
    <dgm:pt modelId="{2032504F-6905-7F4A-9B2C-BDC92D54A449}" type="parTrans" cxnId="{31B0F841-60EE-2746-B211-CCCD649FCBAD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740C8E1F-239F-9042-8F09-0868FE1A93C0}" type="sibTrans" cxnId="{31B0F841-60EE-2746-B211-CCCD649FCBAD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03BA3B3B-F28D-7E46-AFC6-7D21B042C222}">
      <dgm:prSet phldrT="[Text]"/>
      <dgm:spPr/>
      <dgm:t>
        <a:bodyPr/>
        <a:lstStyle/>
        <a:p>
          <a:r>
            <a:rPr lang="en-US" dirty="0" err="1" smtClean="0">
              <a:latin typeface="Times" charset="0"/>
              <a:ea typeface="Times" charset="0"/>
              <a:cs typeface="Times" charset="0"/>
            </a:rPr>
            <a:t>Thông</a:t>
          </a:r>
          <a:r>
            <a:rPr lang="en-US" dirty="0" smtClean="0">
              <a:latin typeface="Times" charset="0"/>
              <a:ea typeface="Times" charset="0"/>
              <a:cs typeface="Times" charset="0"/>
            </a:rPr>
            <a:t> minh</a:t>
          </a:r>
          <a:endParaRPr lang="en-US" dirty="0">
            <a:latin typeface="Times" charset="0"/>
            <a:ea typeface="Times" charset="0"/>
            <a:cs typeface="Times" charset="0"/>
          </a:endParaRPr>
        </a:p>
      </dgm:t>
    </dgm:pt>
    <dgm:pt modelId="{F7F9E567-0722-F84A-B39E-245EE66C1140}" type="parTrans" cxnId="{00B00C5D-C0B8-7148-B695-2815EE9C700D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55D77FCB-1DB7-A64E-B88A-2CDD31B04BA1}" type="sibTrans" cxnId="{00B00C5D-C0B8-7148-B695-2815EE9C700D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7E50D219-4EF6-4140-88F9-B5CC44229A1B}">
      <dgm:prSet phldrT="[Text]"/>
      <dgm:spPr/>
      <dgm:t>
        <a:bodyPr/>
        <a:lstStyle/>
        <a:p>
          <a:r>
            <a:rPr lang="en-US" dirty="0" err="1" smtClean="0">
              <a:latin typeface="Times" charset="0"/>
              <a:ea typeface="Times" charset="0"/>
              <a:cs typeface="Times" charset="0"/>
            </a:rPr>
            <a:t>Mọi</a:t>
          </a:r>
          <a:r>
            <a:rPr lang="en-US" dirty="0" smtClean="0">
              <a:latin typeface="Times" charset="0"/>
              <a:ea typeface="Times" charset="0"/>
              <a:cs typeface="Times" charset="0"/>
            </a:rPr>
            <a:t> </a:t>
          </a:r>
          <a:r>
            <a:rPr lang="en-US" dirty="0" err="1" smtClean="0">
              <a:latin typeface="Times" charset="0"/>
              <a:ea typeface="Times" charset="0"/>
              <a:cs typeface="Times" charset="0"/>
            </a:rPr>
            <a:t>thứ</a:t>
          </a:r>
          <a:endParaRPr lang="en-US" dirty="0">
            <a:latin typeface="Times" charset="0"/>
            <a:ea typeface="Times" charset="0"/>
            <a:cs typeface="Times" charset="0"/>
          </a:endParaRPr>
        </a:p>
      </dgm:t>
    </dgm:pt>
    <dgm:pt modelId="{C1C9C6E0-D753-D449-961F-FAAE2A2BAF4A}" type="parTrans" cxnId="{D1102024-9BEE-E743-8C4E-2A6D5FB33F72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10FCF4A8-CA47-E04C-A9B6-63FAEC6046CB}" type="sibTrans" cxnId="{D1102024-9BEE-E743-8C4E-2A6D5FB33F72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49197888-5665-6C4E-8D58-02029FC570AC}">
      <dgm:prSet phldrT="[Text]"/>
      <dgm:spPr/>
      <dgm:t>
        <a:bodyPr/>
        <a:lstStyle/>
        <a:p>
          <a:r>
            <a:rPr lang="en-US" dirty="0" err="1" smtClean="0">
              <a:latin typeface="Times" charset="0"/>
              <a:ea typeface="Times" charset="0"/>
              <a:cs typeface="Times" charset="0"/>
            </a:rPr>
            <a:t>Mọi</a:t>
          </a:r>
          <a:r>
            <a:rPr lang="en-US" dirty="0" smtClean="0">
              <a:latin typeface="Times" charset="0"/>
              <a:ea typeface="Times" charset="0"/>
              <a:cs typeface="Times" charset="0"/>
            </a:rPr>
            <a:t> </a:t>
          </a:r>
          <a:r>
            <a:rPr lang="en-US" dirty="0" err="1" smtClean="0">
              <a:latin typeface="Times" charset="0"/>
              <a:ea typeface="Times" charset="0"/>
              <a:cs typeface="Times" charset="0"/>
            </a:rPr>
            <a:t>nơi</a:t>
          </a:r>
          <a:endParaRPr lang="en-US" dirty="0">
            <a:latin typeface="Times" charset="0"/>
            <a:ea typeface="Times" charset="0"/>
            <a:cs typeface="Times" charset="0"/>
          </a:endParaRPr>
        </a:p>
      </dgm:t>
    </dgm:pt>
    <dgm:pt modelId="{C6880CA9-605D-DE45-AACA-F9E411974521}" type="parTrans" cxnId="{1F83CC80-7A7F-644C-97EA-E1FD2908AA51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B7C4C99C-43C7-6746-A251-B8A7BFA14F16}" type="sibTrans" cxnId="{1F83CC80-7A7F-644C-97EA-E1FD2908AA51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862CFA10-5AF3-A44B-9FAF-41C00835A126}">
      <dgm:prSet phldrT="[Text]"/>
      <dgm:spPr/>
      <dgm:t>
        <a:bodyPr/>
        <a:lstStyle/>
        <a:p>
          <a:r>
            <a:rPr lang="en-US" dirty="0" err="1" smtClean="0">
              <a:latin typeface="Times" charset="0"/>
              <a:ea typeface="Times" charset="0"/>
              <a:cs typeface="Times" charset="0"/>
            </a:rPr>
            <a:t>Mọi</a:t>
          </a:r>
          <a:r>
            <a:rPr lang="en-US" dirty="0" smtClean="0">
              <a:latin typeface="Times" charset="0"/>
              <a:ea typeface="Times" charset="0"/>
              <a:cs typeface="Times" charset="0"/>
            </a:rPr>
            <a:t> </a:t>
          </a:r>
          <a:r>
            <a:rPr lang="en-US" dirty="0" err="1" smtClean="0">
              <a:latin typeface="Times" charset="0"/>
              <a:ea typeface="Times" charset="0"/>
              <a:cs typeface="Times" charset="0"/>
            </a:rPr>
            <a:t>lúc</a:t>
          </a:r>
          <a:endParaRPr lang="en-US" dirty="0">
            <a:latin typeface="Times" charset="0"/>
            <a:ea typeface="Times" charset="0"/>
            <a:cs typeface="Times" charset="0"/>
          </a:endParaRPr>
        </a:p>
      </dgm:t>
    </dgm:pt>
    <dgm:pt modelId="{A2441FE5-0F43-D040-AC76-0A4741D5D87B}" type="parTrans" cxnId="{B8952B5E-5E76-684B-B9E0-8981AC215D60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4C1A4D19-46B0-0246-B539-85EE24A3FF43}" type="sibTrans" cxnId="{B8952B5E-5E76-684B-B9E0-8981AC215D60}">
      <dgm:prSet/>
      <dgm:spPr/>
      <dgm:t>
        <a:bodyPr/>
        <a:lstStyle/>
        <a:p>
          <a:endParaRPr lang="en-US">
            <a:latin typeface="Times" charset="0"/>
            <a:ea typeface="Times" charset="0"/>
            <a:cs typeface="Times" charset="0"/>
          </a:endParaRPr>
        </a:p>
      </dgm:t>
    </dgm:pt>
    <dgm:pt modelId="{DE5933A1-55D3-D542-BEF2-474D28D482C6}" type="pres">
      <dgm:prSet presAssocID="{E331EFB7-AB93-7748-AD3C-3F0CADCC1EB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8CDB864-9718-7A4A-9E04-DF262A764D19}" type="pres">
      <dgm:prSet presAssocID="{6880912A-BE4C-654A-9A6E-98ACF6E0601C}" presName="centerShape" presStyleLbl="node0" presStyleIdx="0" presStyleCnt="1"/>
      <dgm:spPr/>
      <dgm:t>
        <a:bodyPr/>
        <a:lstStyle/>
        <a:p>
          <a:endParaRPr lang="en-US"/>
        </a:p>
      </dgm:t>
    </dgm:pt>
    <dgm:pt modelId="{7457E775-72DC-2349-942C-B385FD6756BC}" type="pres">
      <dgm:prSet presAssocID="{F7F9E567-0722-F84A-B39E-245EE66C1140}" presName="parTrans" presStyleLbl="sibTrans2D1" presStyleIdx="0" presStyleCnt="4"/>
      <dgm:spPr/>
    </dgm:pt>
    <dgm:pt modelId="{D0B61C4A-8EB0-1D44-8FFA-B3FE83502B1A}" type="pres">
      <dgm:prSet presAssocID="{F7F9E567-0722-F84A-B39E-245EE66C1140}" presName="connectorText" presStyleLbl="sibTrans2D1" presStyleIdx="0" presStyleCnt="4"/>
      <dgm:spPr/>
    </dgm:pt>
    <dgm:pt modelId="{6D7F7074-A1AB-FF47-95F7-FDE2DC34E818}" type="pres">
      <dgm:prSet presAssocID="{03BA3B3B-F28D-7E46-AFC6-7D21B042C222}" presName="node" presStyleLbl="node1" presStyleIdx="0" presStyleCnt="4">
        <dgm:presLayoutVars>
          <dgm:bulletEnabled val="1"/>
        </dgm:presLayoutVars>
      </dgm:prSet>
      <dgm:spPr/>
    </dgm:pt>
    <dgm:pt modelId="{CACD1692-073A-2C4A-BAFA-84947BD76A3A}" type="pres">
      <dgm:prSet presAssocID="{C1C9C6E0-D753-D449-961F-FAAE2A2BAF4A}" presName="parTrans" presStyleLbl="sibTrans2D1" presStyleIdx="1" presStyleCnt="4"/>
      <dgm:spPr/>
    </dgm:pt>
    <dgm:pt modelId="{06031C79-8B00-A04B-B62A-E878D96F41FD}" type="pres">
      <dgm:prSet presAssocID="{C1C9C6E0-D753-D449-961F-FAAE2A2BAF4A}" presName="connectorText" presStyleLbl="sibTrans2D1" presStyleIdx="1" presStyleCnt="4"/>
      <dgm:spPr/>
    </dgm:pt>
    <dgm:pt modelId="{E84868E9-01E2-6044-94B8-582AB7EC7009}" type="pres">
      <dgm:prSet presAssocID="{7E50D219-4EF6-4140-88F9-B5CC44229A1B}" presName="node" presStyleLbl="node1" presStyleIdx="1" presStyleCnt="4">
        <dgm:presLayoutVars>
          <dgm:bulletEnabled val="1"/>
        </dgm:presLayoutVars>
      </dgm:prSet>
      <dgm:spPr/>
    </dgm:pt>
    <dgm:pt modelId="{303E699E-E954-FA4A-8FBB-D152030496B1}" type="pres">
      <dgm:prSet presAssocID="{C6880CA9-605D-DE45-AACA-F9E411974521}" presName="parTrans" presStyleLbl="sibTrans2D1" presStyleIdx="2" presStyleCnt="4"/>
      <dgm:spPr/>
    </dgm:pt>
    <dgm:pt modelId="{364C9CAD-56BB-CF49-BFA8-B58020A6CC09}" type="pres">
      <dgm:prSet presAssocID="{C6880CA9-605D-DE45-AACA-F9E411974521}" presName="connectorText" presStyleLbl="sibTrans2D1" presStyleIdx="2" presStyleCnt="4"/>
      <dgm:spPr/>
    </dgm:pt>
    <dgm:pt modelId="{079C5D3C-ABAB-4C41-ACB0-14D7ED3C1BD3}" type="pres">
      <dgm:prSet presAssocID="{49197888-5665-6C4E-8D58-02029FC570AC}" presName="node" presStyleLbl="node1" presStyleIdx="2" presStyleCnt="4">
        <dgm:presLayoutVars>
          <dgm:bulletEnabled val="1"/>
        </dgm:presLayoutVars>
      </dgm:prSet>
      <dgm:spPr/>
    </dgm:pt>
    <dgm:pt modelId="{CC2B4A87-612B-7A4B-82FB-A8829FB18CC6}" type="pres">
      <dgm:prSet presAssocID="{A2441FE5-0F43-D040-AC76-0A4741D5D87B}" presName="parTrans" presStyleLbl="sibTrans2D1" presStyleIdx="3" presStyleCnt="4"/>
      <dgm:spPr/>
    </dgm:pt>
    <dgm:pt modelId="{7D7FDB87-8782-8546-A19A-DD90FC8CA4BE}" type="pres">
      <dgm:prSet presAssocID="{A2441FE5-0F43-D040-AC76-0A4741D5D87B}" presName="connectorText" presStyleLbl="sibTrans2D1" presStyleIdx="3" presStyleCnt="4"/>
      <dgm:spPr/>
    </dgm:pt>
    <dgm:pt modelId="{EB94313B-C7C2-424D-9C89-ADB42303E4DB}" type="pres">
      <dgm:prSet presAssocID="{862CFA10-5AF3-A44B-9FAF-41C00835A126}" presName="node" presStyleLbl="node1" presStyleIdx="3" presStyleCnt="4">
        <dgm:presLayoutVars>
          <dgm:bulletEnabled val="1"/>
        </dgm:presLayoutVars>
      </dgm:prSet>
      <dgm:spPr/>
    </dgm:pt>
  </dgm:ptLst>
  <dgm:cxnLst>
    <dgm:cxn modelId="{F9A30945-91B4-8844-89BA-BA29D146F89B}" type="presOf" srcId="{49197888-5665-6C4E-8D58-02029FC570AC}" destId="{079C5D3C-ABAB-4C41-ACB0-14D7ED3C1BD3}" srcOrd="0" destOrd="0" presId="urn:microsoft.com/office/officeart/2005/8/layout/radial5"/>
    <dgm:cxn modelId="{3262FD2C-0F6C-4544-B868-E49B35A3547F}" type="presOf" srcId="{E331EFB7-AB93-7748-AD3C-3F0CADCC1EB4}" destId="{DE5933A1-55D3-D542-BEF2-474D28D482C6}" srcOrd="0" destOrd="0" presId="urn:microsoft.com/office/officeart/2005/8/layout/radial5"/>
    <dgm:cxn modelId="{9CB78FCC-2320-3542-9AC7-809C6E32888F}" type="presOf" srcId="{A2441FE5-0F43-D040-AC76-0A4741D5D87B}" destId="{7D7FDB87-8782-8546-A19A-DD90FC8CA4BE}" srcOrd="1" destOrd="0" presId="urn:microsoft.com/office/officeart/2005/8/layout/radial5"/>
    <dgm:cxn modelId="{68AA11EC-D454-F044-B63C-FB13C462568C}" type="presOf" srcId="{A2441FE5-0F43-D040-AC76-0A4741D5D87B}" destId="{CC2B4A87-612B-7A4B-82FB-A8829FB18CC6}" srcOrd="0" destOrd="0" presId="urn:microsoft.com/office/officeart/2005/8/layout/radial5"/>
    <dgm:cxn modelId="{9FBD84BB-47B4-234B-B984-EF2D323CE6C4}" type="presOf" srcId="{C1C9C6E0-D753-D449-961F-FAAE2A2BAF4A}" destId="{06031C79-8B00-A04B-B62A-E878D96F41FD}" srcOrd="1" destOrd="0" presId="urn:microsoft.com/office/officeart/2005/8/layout/radial5"/>
    <dgm:cxn modelId="{31B0F841-60EE-2746-B211-CCCD649FCBAD}" srcId="{E331EFB7-AB93-7748-AD3C-3F0CADCC1EB4}" destId="{6880912A-BE4C-654A-9A6E-98ACF6E0601C}" srcOrd="0" destOrd="0" parTransId="{2032504F-6905-7F4A-9B2C-BDC92D54A449}" sibTransId="{740C8E1F-239F-9042-8F09-0868FE1A93C0}"/>
    <dgm:cxn modelId="{6C756E9A-1FB6-F941-9DA7-707D37DBDBB6}" type="presOf" srcId="{F7F9E567-0722-F84A-B39E-245EE66C1140}" destId="{7457E775-72DC-2349-942C-B385FD6756BC}" srcOrd="0" destOrd="0" presId="urn:microsoft.com/office/officeart/2005/8/layout/radial5"/>
    <dgm:cxn modelId="{5B7F4922-0BAD-1546-936B-9B0778D1E9E3}" type="presOf" srcId="{F7F9E567-0722-F84A-B39E-245EE66C1140}" destId="{D0B61C4A-8EB0-1D44-8FFA-B3FE83502B1A}" srcOrd="1" destOrd="0" presId="urn:microsoft.com/office/officeart/2005/8/layout/radial5"/>
    <dgm:cxn modelId="{510C403A-4E14-D546-8C24-0280D22980E6}" type="presOf" srcId="{C6880CA9-605D-DE45-AACA-F9E411974521}" destId="{303E699E-E954-FA4A-8FBB-D152030496B1}" srcOrd="0" destOrd="0" presId="urn:microsoft.com/office/officeart/2005/8/layout/radial5"/>
    <dgm:cxn modelId="{58A1F15A-CCF3-974D-8C38-D5A67FCBD80B}" type="presOf" srcId="{7E50D219-4EF6-4140-88F9-B5CC44229A1B}" destId="{E84868E9-01E2-6044-94B8-582AB7EC7009}" srcOrd="0" destOrd="0" presId="urn:microsoft.com/office/officeart/2005/8/layout/radial5"/>
    <dgm:cxn modelId="{46CEDEF5-06C7-2D4C-A421-D8F86B33FFAE}" type="presOf" srcId="{03BA3B3B-F28D-7E46-AFC6-7D21B042C222}" destId="{6D7F7074-A1AB-FF47-95F7-FDE2DC34E818}" srcOrd="0" destOrd="0" presId="urn:microsoft.com/office/officeart/2005/8/layout/radial5"/>
    <dgm:cxn modelId="{00F62237-05B0-534A-A4AB-3121B899079F}" type="presOf" srcId="{6880912A-BE4C-654A-9A6E-98ACF6E0601C}" destId="{D8CDB864-9718-7A4A-9E04-DF262A764D19}" srcOrd="0" destOrd="0" presId="urn:microsoft.com/office/officeart/2005/8/layout/radial5"/>
    <dgm:cxn modelId="{78598579-7B34-D44F-B34C-68FE0614871C}" type="presOf" srcId="{C1C9C6E0-D753-D449-961F-FAAE2A2BAF4A}" destId="{CACD1692-073A-2C4A-BAFA-84947BD76A3A}" srcOrd="0" destOrd="0" presId="urn:microsoft.com/office/officeart/2005/8/layout/radial5"/>
    <dgm:cxn modelId="{CB353E90-24E1-3C4E-838E-DD3172A0008C}" type="presOf" srcId="{862CFA10-5AF3-A44B-9FAF-41C00835A126}" destId="{EB94313B-C7C2-424D-9C89-ADB42303E4DB}" srcOrd="0" destOrd="0" presId="urn:microsoft.com/office/officeart/2005/8/layout/radial5"/>
    <dgm:cxn modelId="{B8952B5E-5E76-684B-B9E0-8981AC215D60}" srcId="{6880912A-BE4C-654A-9A6E-98ACF6E0601C}" destId="{862CFA10-5AF3-A44B-9FAF-41C00835A126}" srcOrd="3" destOrd="0" parTransId="{A2441FE5-0F43-D040-AC76-0A4741D5D87B}" sibTransId="{4C1A4D19-46B0-0246-B539-85EE24A3FF43}"/>
    <dgm:cxn modelId="{1F83CC80-7A7F-644C-97EA-E1FD2908AA51}" srcId="{6880912A-BE4C-654A-9A6E-98ACF6E0601C}" destId="{49197888-5665-6C4E-8D58-02029FC570AC}" srcOrd="2" destOrd="0" parTransId="{C6880CA9-605D-DE45-AACA-F9E411974521}" sibTransId="{B7C4C99C-43C7-6746-A251-B8A7BFA14F16}"/>
    <dgm:cxn modelId="{A038D898-38D5-904C-ABC7-2B0B51D6B9DD}" type="presOf" srcId="{C6880CA9-605D-DE45-AACA-F9E411974521}" destId="{364C9CAD-56BB-CF49-BFA8-B58020A6CC09}" srcOrd="1" destOrd="0" presId="urn:microsoft.com/office/officeart/2005/8/layout/radial5"/>
    <dgm:cxn modelId="{D1102024-9BEE-E743-8C4E-2A6D5FB33F72}" srcId="{6880912A-BE4C-654A-9A6E-98ACF6E0601C}" destId="{7E50D219-4EF6-4140-88F9-B5CC44229A1B}" srcOrd="1" destOrd="0" parTransId="{C1C9C6E0-D753-D449-961F-FAAE2A2BAF4A}" sibTransId="{10FCF4A8-CA47-E04C-A9B6-63FAEC6046CB}"/>
    <dgm:cxn modelId="{00B00C5D-C0B8-7148-B695-2815EE9C700D}" srcId="{6880912A-BE4C-654A-9A6E-98ACF6E0601C}" destId="{03BA3B3B-F28D-7E46-AFC6-7D21B042C222}" srcOrd="0" destOrd="0" parTransId="{F7F9E567-0722-F84A-B39E-245EE66C1140}" sibTransId="{55D77FCB-1DB7-A64E-B88A-2CDD31B04BA1}"/>
    <dgm:cxn modelId="{B34D5387-63CA-B94B-9120-912D8AD63A84}" type="presParOf" srcId="{DE5933A1-55D3-D542-BEF2-474D28D482C6}" destId="{D8CDB864-9718-7A4A-9E04-DF262A764D19}" srcOrd="0" destOrd="0" presId="urn:microsoft.com/office/officeart/2005/8/layout/radial5"/>
    <dgm:cxn modelId="{527F8287-1E83-6C46-B7F4-D800613B049B}" type="presParOf" srcId="{DE5933A1-55D3-D542-BEF2-474D28D482C6}" destId="{7457E775-72DC-2349-942C-B385FD6756BC}" srcOrd="1" destOrd="0" presId="urn:microsoft.com/office/officeart/2005/8/layout/radial5"/>
    <dgm:cxn modelId="{1D946D4B-1E75-1845-8B67-A25FCC4B0E1A}" type="presParOf" srcId="{7457E775-72DC-2349-942C-B385FD6756BC}" destId="{D0B61C4A-8EB0-1D44-8FFA-B3FE83502B1A}" srcOrd="0" destOrd="0" presId="urn:microsoft.com/office/officeart/2005/8/layout/radial5"/>
    <dgm:cxn modelId="{2A2A8C64-0A90-E743-84BD-27A6422E0DFB}" type="presParOf" srcId="{DE5933A1-55D3-D542-BEF2-474D28D482C6}" destId="{6D7F7074-A1AB-FF47-95F7-FDE2DC34E818}" srcOrd="2" destOrd="0" presId="urn:microsoft.com/office/officeart/2005/8/layout/radial5"/>
    <dgm:cxn modelId="{DF818A85-AA34-9242-B789-AD9D7E4EAE29}" type="presParOf" srcId="{DE5933A1-55D3-D542-BEF2-474D28D482C6}" destId="{CACD1692-073A-2C4A-BAFA-84947BD76A3A}" srcOrd="3" destOrd="0" presId="urn:microsoft.com/office/officeart/2005/8/layout/radial5"/>
    <dgm:cxn modelId="{C9DC3C94-3371-6B4A-A944-7D87EB092380}" type="presParOf" srcId="{CACD1692-073A-2C4A-BAFA-84947BD76A3A}" destId="{06031C79-8B00-A04B-B62A-E878D96F41FD}" srcOrd="0" destOrd="0" presId="urn:microsoft.com/office/officeart/2005/8/layout/radial5"/>
    <dgm:cxn modelId="{3D2FD969-17B1-6D45-BC7B-2FC89F26132F}" type="presParOf" srcId="{DE5933A1-55D3-D542-BEF2-474D28D482C6}" destId="{E84868E9-01E2-6044-94B8-582AB7EC7009}" srcOrd="4" destOrd="0" presId="urn:microsoft.com/office/officeart/2005/8/layout/radial5"/>
    <dgm:cxn modelId="{51CB76E5-6E86-7D46-BCBC-8BE55E7D8338}" type="presParOf" srcId="{DE5933A1-55D3-D542-BEF2-474D28D482C6}" destId="{303E699E-E954-FA4A-8FBB-D152030496B1}" srcOrd="5" destOrd="0" presId="urn:microsoft.com/office/officeart/2005/8/layout/radial5"/>
    <dgm:cxn modelId="{72A1E156-4D20-FE4E-8309-E792A6998F4F}" type="presParOf" srcId="{303E699E-E954-FA4A-8FBB-D152030496B1}" destId="{364C9CAD-56BB-CF49-BFA8-B58020A6CC09}" srcOrd="0" destOrd="0" presId="urn:microsoft.com/office/officeart/2005/8/layout/radial5"/>
    <dgm:cxn modelId="{3EA66AB7-5E06-0044-9A07-905321C8E5B2}" type="presParOf" srcId="{DE5933A1-55D3-D542-BEF2-474D28D482C6}" destId="{079C5D3C-ABAB-4C41-ACB0-14D7ED3C1BD3}" srcOrd="6" destOrd="0" presId="urn:microsoft.com/office/officeart/2005/8/layout/radial5"/>
    <dgm:cxn modelId="{8D1F4CDA-01A9-C149-B740-A0E84988541A}" type="presParOf" srcId="{DE5933A1-55D3-D542-BEF2-474D28D482C6}" destId="{CC2B4A87-612B-7A4B-82FB-A8829FB18CC6}" srcOrd="7" destOrd="0" presId="urn:microsoft.com/office/officeart/2005/8/layout/radial5"/>
    <dgm:cxn modelId="{5EE02A0B-56E2-EF4E-AD7A-38EC4C9AC3E3}" type="presParOf" srcId="{CC2B4A87-612B-7A4B-82FB-A8829FB18CC6}" destId="{7D7FDB87-8782-8546-A19A-DD90FC8CA4BE}" srcOrd="0" destOrd="0" presId="urn:microsoft.com/office/officeart/2005/8/layout/radial5"/>
    <dgm:cxn modelId="{E84A4A46-3EE3-8C4A-907A-1EBCDB9D7DE8}" type="presParOf" srcId="{DE5933A1-55D3-D542-BEF2-474D28D482C6}" destId="{EB94313B-C7C2-424D-9C89-ADB42303E4DB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A2778A-54DC-E84B-B89C-C7444202CB4B}" type="doc">
      <dgm:prSet loTypeId="urn:microsoft.com/office/officeart/2005/8/layout/vList3" loCatId="" qsTypeId="urn:microsoft.com/office/officeart/2005/8/quickstyle/simple4" qsCatId="simple" csTypeId="urn:microsoft.com/office/officeart/2005/8/colors/colorful4" csCatId="colorful" phldr="1"/>
      <dgm:spPr/>
    </dgm:pt>
    <dgm:pt modelId="{0C40FDBF-B0F1-6844-A842-D809FB4B2438}">
      <dgm:prSet phldrT="[Text]"/>
      <dgm:spPr/>
      <dgm:t>
        <a:bodyPr/>
        <a:lstStyle/>
        <a:p>
          <a:r>
            <a:rPr lang="en-US" dirty="0" err="1" smtClean="0"/>
            <a:t>Mô</a:t>
          </a:r>
          <a:r>
            <a:rPr lang="en-US" dirty="0" smtClean="0"/>
            <a:t> </a:t>
          </a:r>
          <a:r>
            <a:rPr lang="en-US" dirty="0" err="1" smtClean="0"/>
            <a:t>hình</a:t>
          </a:r>
          <a:r>
            <a:rPr lang="en-US" dirty="0" smtClean="0"/>
            <a:t> </a:t>
          </a:r>
          <a:r>
            <a:rPr lang="en-US" dirty="0" err="1" smtClean="0"/>
            <a:t>đào</a:t>
          </a:r>
          <a:r>
            <a:rPr lang="en-US" dirty="0" smtClean="0"/>
            <a:t> </a:t>
          </a:r>
          <a:r>
            <a:rPr lang="en-US" dirty="0" err="1" smtClean="0"/>
            <a:t>tạo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BC1F203-1B36-EB4A-AA35-ACF0E97EC56B}" type="parTrans" cxnId="{828B96B7-6B9E-A04B-9FA7-49B1A56E4E0F}">
      <dgm:prSet/>
      <dgm:spPr/>
      <dgm:t>
        <a:bodyPr/>
        <a:lstStyle/>
        <a:p>
          <a:endParaRPr lang="en-US"/>
        </a:p>
      </dgm:t>
    </dgm:pt>
    <dgm:pt modelId="{AEC72933-72A4-2B46-AC2F-D17F899EDCA3}" type="sibTrans" cxnId="{828B96B7-6B9E-A04B-9FA7-49B1A56E4E0F}">
      <dgm:prSet/>
      <dgm:spPr/>
      <dgm:t>
        <a:bodyPr/>
        <a:lstStyle/>
        <a:p>
          <a:endParaRPr lang="en-US"/>
        </a:p>
      </dgm:t>
    </dgm:pt>
    <dgm:pt modelId="{7E9D38A8-A9C9-424D-9E26-07A6B1158F73}">
      <dgm:prSet phldrT="[Text]"/>
      <dgm:spPr/>
      <dgm:t>
        <a:bodyPr/>
        <a:lstStyle/>
        <a:p>
          <a:r>
            <a:rPr lang="en-US" dirty="0" err="1" smtClean="0"/>
            <a:t>Kỹ</a:t>
          </a:r>
          <a:r>
            <a:rPr lang="en-US" dirty="0" smtClean="0"/>
            <a:t> </a:t>
          </a:r>
          <a:r>
            <a:rPr lang="en-US" dirty="0" err="1" smtClean="0"/>
            <a:t>thuật</a:t>
          </a:r>
          <a:endParaRPr lang="en-US" dirty="0"/>
        </a:p>
      </dgm:t>
    </dgm:pt>
    <dgm:pt modelId="{922C89B5-CE1B-0848-AB8A-C2A54F85F4E8}" type="parTrans" cxnId="{1DDD2510-2557-A042-BE85-A0F0C0C98DCB}">
      <dgm:prSet/>
      <dgm:spPr/>
      <dgm:t>
        <a:bodyPr/>
        <a:lstStyle/>
        <a:p>
          <a:endParaRPr lang="en-US"/>
        </a:p>
      </dgm:t>
    </dgm:pt>
    <dgm:pt modelId="{977F24BA-67D5-704B-A2B1-79A0E55CB71E}" type="sibTrans" cxnId="{1DDD2510-2557-A042-BE85-A0F0C0C98DCB}">
      <dgm:prSet/>
      <dgm:spPr/>
      <dgm:t>
        <a:bodyPr/>
        <a:lstStyle/>
        <a:p>
          <a:endParaRPr lang="en-US"/>
        </a:p>
      </dgm:t>
    </dgm:pt>
    <dgm:pt modelId="{588B8E4E-FAB0-8B47-AFC8-C81319B51E4E}">
      <dgm:prSet phldrT="[Text]"/>
      <dgm:spPr/>
      <dgm:t>
        <a:bodyPr/>
        <a:lstStyle/>
        <a:p>
          <a:r>
            <a:rPr lang="en-US" dirty="0" err="1" smtClean="0"/>
            <a:t>Nội</a:t>
          </a:r>
          <a:r>
            <a:rPr lang="en-US" dirty="0" smtClean="0"/>
            <a:t> dung</a:t>
          </a:r>
          <a:endParaRPr lang="en-US" dirty="0"/>
        </a:p>
      </dgm:t>
    </dgm:pt>
    <dgm:pt modelId="{ED264825-7296-1642-935B-41D00A6EEAB6}" type="parTrans" cxnId="{49D27AAA-C37E-6E4D-80A1-FE6BBD46A116}">
      <dgm:prSet/>
      <dgm:spPr/>
      <dgm:t>
        <a:bodyPr/>
        <a:lstStyle/>
        <a:p>
          <a:endParaRPr lang="en-US"/>
        </a:p>
      </dgm:t>
    </dgm:pt>
    <dgm:pt modelId="{41C142B1-8637-274B-99D2-51B6CAA7952F}" type="sibTrans" cxnId="{49D27AAA-C37E-6E4D-80A1-FE6BBD46A116}">
      <dgm:prSet/>
      <dgm:spPr/>
      <dgm:t>
        <a:bodyPr/>
        <a:lstStyle/>
        <a:p>
          <a:endParaRPr lang="en-US"/>
        </a:p>
      </dgm:t>
    </dgm:pt>
    <dgm:pt modelId="{354E916E-2BF9-814D-82F9-FBA4A251E3B5}" type="pres">
      <dgm:prSet presAssocID="{FAA2778A-54DC-E84B-B89C-C7444202CB4B}" presName="linearFlow" presStyleCnt="0">
        <dgm:presLayoutVars>
          <dgm:dir/>
          <dgm:resizeHandles val="exact"/>
        </dgm:presLayoutVars>
      </dgm:prSet>
      <dgm:spPr/>
    </dgm:pt>
    <dgm:pt modelId="{6BBD4E5C-88A7-4547-85F1-3E76BA31C339}" type="pres">
      <dgm:prSet presAssocID="{0C40FDBF-B0F1-6844-A842-D809FB4B2438}" presName="composite" presStyleCnt="0"/>
      <dgm:spPr/>
    </dgm:pt>
    <dgm:pt modelId="{34A587D0-B7F7-AA4F-9E20-B6C3E32E1EB9}" type="pres">
      <dgm:prSet presAssocID="{0C40FDBF-B0F1-6844-A842-D809FB4B2438}" presName="imgShp" presStyleLbl="fgImgPlace1" presStyleIdx="0" presStyleCnt="3"/>
      <dgm:spPr/>
    </dgm:pt>
    <dgm:pt modelId="{4D4716A9-833D-8F42-AE2A-991A54A500B3}" type="pres">
      <dgm:prSet presAssocID="{0C40FDBF-B0F1-6844-A842-D809FB4B2438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345B91-193A-F640-BA02-0B094714FAB4}" type="pres">
      <dgm:prSet presAssocID="{AEC72933-72A4-2B46-AC2F-D17F899EDCA3}" presName="spacing" presStyleCnt="0"/>
      <dgm:spPr/>
    </dgm:pt>
    <dgm:pt modelId="{82AC7435-C3E0-6F43-9AAA-92E56FC3BF0D}" type="pres">
      <dgm:prSet presAssocID="{7E9D38A8-A9C9-424D-9E26-07A6B1158F73}" presName="composite" presStyleCnt="0"/>
      <dgm:spPr/>
    </dgm:pt>
    <dgm:pt modelId="{DD8F6821-E575-9A48-861A-741674B79762}" type="pres">
      <dgm:prSet presAssocID="{7E9D38A8-A9C9-424D-9E26-07A6B1158F73}" presName="imgShp" presStyleLbl="fgImgPlace1" presStyleIdx="1" presStyleCnt="3"/>
      <dgm:spPr/>
    </dgm:pt>
    <dgm:pt modelId="{08D68CA0-9E03-0F41-BB15-7F948FDF7D42}" type="pres">
      <dgm:prSet presAssocID="{7E9D38A8-A9C9-424D-9E26-07A6B1158F73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A9D8-179D-F34F-88F6-AF5D98AC6066}" type="pres">
      <dgm:prSet presAssocID="{977F24BA-67D5-704B-A2B1-79A0E55CB71E}" presName="spacing" presStyleCnt="0"/>
      <dgm:spPr/>
    </dgm:pt>
    <dgm:pt modelId="{63A3E561-F517-D04F-87AF-CCB2A758F4AA}" type="pres">
      <dgm:prSet presAssocID="{588B8E4E-FAB0-8B47-AFC8-C81319B51E4E}" presName="composite" presStyleCnt="0"/>
      <dgm:spPr/>
    </dgm:pt>
    <dgm:pt modelId="{BDFEFEA3-A917-4B43-B671-6091C86BABDD}" type="pres">
      <dgm:prSet presAssocID="{588B8E4E-FAB0-8B47-AFC8-C81319B51E4E}" presName="imgShp" presStyleLbl="fgImgPlace1" presStyleIdx="2" presStyleCnt="3"/>
      <dgm:spPr/>
    </dgm:pt>
    <dgm:pt modelId="{2D8E2472-37B7-2740-BA1A-263BD2325AF7}" type="pres">
      <dgm:prSet presAssocID="{588B8E4E-FAB0-8B47-AFC8-C81319B51E4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D27AAA-C37E-6E4D-80A1-FE6BBD46A116}" srcId="{FAA2778A-54DC-E84B-B89C-C7444202CB4B}" destId="{588B8E4E-FAB0-8B47-AFC8-C81319B51E4E}" srcOrd="2" destOrd="0" parTransId="{ED264825-7296-1642-935B-41D00A6EEAB6}" sibTransId="{41C142B1-8637-274B-99D2-51B6CAA7952F}"/>
    <dgm:cxn modelId="{9BAE7774-AEB8-E54E-90A5-DFFD97B48E47}" type="presOf" srcId="{7E9D38A8-A9C9-424D-9E26-07A6B1158F73}" destId="{08D68CA0-9E03-0F41-BB15-7F948FDF7D42}" srcOrd="0" destOrd="0" presId="urn:microsoft.com/office/officeart/2005/8/layout/vList3"/>
    <dgm:cxn modelId="{2C2CFE01-DB31-BF41-992E-567C6B421B04}" type="presOf" srcId="{0C40FDBF-B0F1-6844-A842-D809FB4B2438}" destId="{4D4716A9-833D-8F42-AE2A-991A54A500B3}" srcOrd="0" destOrd="0" presId="urn:microsoft.com/office/officeart/2005/8/layout/vList3"/>
    <dgm:cxn modelId="{060D627B-D4A9-5542-98F9-AE5BF317669C}" type="presOf" srcId="{588B8E4E-FAB0-8B47-AFC8-C81319B51E4E}" destId="{2D8E2472-37B7-2740-BA1A-263BD2325AF7}" srcOrd="0" destOrd="0" presId="urn:microsoft.com/office/officeart/2005/8/layout/vList3"/>
    <dgm:cxn modelId="{1DDD2510-2557-A042-BE85-A0F0C0C98DCB}" srcId="{FAA2778A-54DC-E84B-B89C-C7444202CB4B}" destId="{7E9D38A8-A9C9-424D-9E26-07A6B1158F73}" srcOrd="1" destOrd="0" parTransId="{922C89B5-CE1B-0848-AB8A-C2A54F85F4E8}" sibTransId="{977F24BA-67D5-704B-A2B1-79A0E55CB71E}"/>
    <dgm:cxn modelId="{4A15358C-98A6-1E43-AEC2-0AA8045485C1}" type="presOf" srcId="{FAA2778A-54DC-E84B-B89C-C7444202CB4B}" destId="{354E916E-2BF9-814D-82F9-FBA4A251E3B5}" srcOrd="0" destOrd="0" presId="urn:microsoft.com/office/officeart/2005/8/layout/vList3"/>
    <dgm:cxn modelId="{828B96B7-6B9E-A04B-9FA7-49B1A56E4E0F}" srcId="{FAA2778A-54DC-E84B-B89C-C7444202CB4B}" destId="{0C40FDBF-B0F1-6844-A842-D809FB4B2438}" srcOrd="0" destOrd="0" parTransId="{EBC1F203-1B36-EB4A-AA35-ACF0E97EC56B}" sibTransId="{AEC72933-72A4-2B46-AC2F-D17F899EDCA3}"/>
    <dgm:cxn modelId="{269DB932-4384-A34F-9C04-9D42A493A3F6}" type="presParOf" srcId="{354E916E-2BF9-814D-82F9-FBA4A251E3B5}" destId="{6BBD4E5C-88A7-4547-85F1-3E76BA31C339}" srcOrd="0" destOrd="0" presId="urn:microsoft.com/office/officeart/2005/8/layout/vList3"/>
    <dgm:cxn modelId="{27034499-4570-F54E-A877-3A96E1BC4D62}" type="presParOf" srcId="{6BBD4E5C-88A7-4547-85F1-3E76BA31C339}" destId="{34A587D0-B7F7-AA4F-9E20-B6C3E32E1EB9}" srcOrd="0" destOrd="0" presId="urn:microsoft.com/office/officeart/2005/8/layout/vList3"/>
    <dgm:cxn modelId="{C6B4892E-7C69-C940-8CA0-EC6C23BFD0FC}" type="presParOf" srcId="{6BBD4E5C-88A7-4547-85F1-3E76BA31C339}" destId="{4D4716A9-833D-8F42-AE2A-991A54A500B3}" srcOrd="1" destOrd="0" presId="urn:microsoft.com/office/officeart/2005/8/layout/vList3"/>
    <dgm:cxn modelId="{E27CA871-D815-1F45-AE40-F53ECC12152D}" type="presParOf" srcId="{354E916E-2BF9-814D-82F9-FBA4A251E3B5}" destId="{31345B91-193A-F640-BA02-0B094714FAB4}" srcOrd="1" destOrd="0" presId="urn:microsoft.com/office/officeart/2005/8/layout/vList3"/>
    <dgm:cxn modelId="{1E85332D-28D3-684F-9360-B97CAD8DB792}" type="presParOf" srcId="{354E916E-2BF9-814D-82F9-FBA4A251E3B5}" destId="{82AC7435-C3E0-6F43-9AAA-92E56FC3BF0D}" srcOrd="2" destOrd="0" presId="urn:microsoft.com/office/officeart/2005/8/layout/vList3"/>
    <dgm:cxn modelId="{1E3BE707-57D1-004C-98FA-49F2238D2BA2}" type="presParOf" srcId="{82AC7435-C3E0-6F43-9AAA-92E56FC3BF0D}" destId="{DD8F6821-E575-9A48-861A-741674B79762}" srcOrd="0" destOrd="0" presId="urn:microsoft.com/office/officeart/2005/8/layout/vList3"/>
    <dgm:cxn modelId="{E6D99281-2CF1-6C40-A72F-C3198822983E}" type="presParOf" srcId="{82AC7435-C3E0-6F43-9AAA-92E56FC3BF0D}" destId="{08D68CA0-9E03-0F41-BB15-7F948FDF7D42}" srcOrd="1" destOrd="0" presId="urn:microsoft.com/office/officeart/2005/8/layout/vList3"/>
    <dgm:cxn modelId="{D4E9682F-6EDC-9440-8172-F29F93FBEF26}" type="presParOf" srcId="{354E916E-2BF9-814D-82F9-FBA4A251E3B5}" destId="{05EBA9D8-179D-F34F-88F6-AF5D98AC6066}" srcOrd="3" destOrd="0" presId="urn:microsoft.com/office/officeart/2005/8/layout/vList3"/>
    <dgm:cxn modelId="{B3E147EA-4738-2740-BDFB-7248C41195F9}" type="presParOf" srcId="{354E916E-2BF9-814D-82F9-FBA4A251E3B5}" destId="{63A3E561-F517-D04F-87AF-CCB2A758F4AA}" srcOrd="4" destOrd="0" presId="urn:microsoft.com/office/officeart/2005/8/layout/vList3"/>
    <dgm:cxn modelId="{B82DE646-CF2F-BB4E-A229-283FE61B25C1}" type="presParOf" srcId="{63A3E561-F517-D04F-87AF-CCB2A758F4AA}" destId="{BDFEFEA3-A917-4B43-B671-6091C86BABDD}" srcOrd="0" destOrd="0" presId="urn:microsoft.com/office/officeart/2005/8/layout/vList3"/>
    <dgm:cxn modelId="{6CAEC591-327A-6149-B927-8B0B47CC40EF}" type="presParOf" srcId="{63A3E561-F517-D04F-87AF-CCB2A758F4AA}" destId="{2D8E2472-37B7-2740-BA1A-263BD2325AF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06E8076-1031-F848-931A-74AA3CD816E4}" type="doc">
      <dgm:prSet loTypeId="urn:microsoft.com/office/officeart/2005/8/layout/hList3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4FA3530E-A6E0-BA46-874C-51245D6F3500}">
      <dgm:prSet phldrT="[Text]" custT="1"/>
      <dgm:spPr/>
      <dgm:t>
        <a:bodyPr/>
        <a:lstStyle/>
        <a:p>
          <a:r>
            <a:rPr lang="en-US" sz="80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rPr>
            <a:t>KỸ THUẬT</a:t>
          </a:r>
          <a:endParaRPr lang="en-US" sz="8000" b="1" cap="none" spc="0" dirty="0">
            <a:ln w="12700">
              <a:solidFill>
                <a:schemeClr val="accent1"/>
              </a:solidFill>
              <a:prstDash val="solid"/>
            </a:ln>
            <a:pattFill prst="pct50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effectLst>
              <a:outerShdw dist="38100" dir="2640000" algn="bl" rotWithShape="0">
                <a:schemeClr val="accent1"/>
              </a:outerShdw>
            </a:effectLst>
          </a:endParaRPr>
        </a:p>
      </dgm:t>
    </dgm:pt>
    <dgm:pt modelId="{4B7DEE2B-2681-7A47-8D82-5A383880CEE9}" type="parTrans" cxnId="{76983FA6-FC22-1043-9332-C5465B5AE259}">
      <dgm:prSet/>
      <dgm:spPr/>
      <dgm:t>
        <a:bodyPr/>
        <a:lstStyle/>
        <a:p>
          <a:endParaRPr lang="en-US"/>
        </a:p>
      </dgm:t>
    </dgm:pt>
    <dgm:pt modelId="{C8526228-A5C0-ED44-BBE3-C1CDB4952B97}" type="sibTrans" cxnId="{76983FA6-FC22-1043-9332-C5465B5AE259}">
      <dgm:prSet/>
      <dgm:spPr/>
      <dgm:t>
        <a:bodyPr/>
        <a:lstStyle/>
        <a:p>
          <a:endParaRPr lang="en-US"/>
        </a:p>
      </dgm:t>
    </dgm:pt>
    <dgm:pt modelId="{6753D55A-629B-0F49-ABB4-61508AD29EAD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err="1" smtClean="0"/>
            <a:t>Đa</a:t>
          </a:r>
          <a:r>
            <a:rPr lang="en-US" dirty="0" smtClean="0"/>
            <a:t> </a:t>
          </a:r>
          <a:r>
            <a:rPr lang="en-US" dirty="0" err="1" smtClean="0"/>
            <a:t>nền</a:t>
          </a:r>
          <a:r>
            <a:rPr lang="en-US" dirty="0" smtClean="0"/>
            <a:t> </a:t>
          </a:r>
          <a:r>
            <a:rPr lang="en-US" dirty="0" err="1" smtClean="0"/>
            <a:t>tảng</a:t>
          </a:r>
          <a:endParaRPr lang="en-US" dirty="0"/>
        </a:p>
      </dgm:t>
    </dgm:pt>
    <dgm:pt modelId="{88C85172-5D06-3A4A-B412-0B2EC46EC973}" type="parTrans" cxnId="{B0FF028B-B99A-CD44-ADB3-B14D995F2FAA}">
      <dgm:prSet/>
      <dgm:spPr/>
      <dgm:t>
        <a:bodyPr/>
        <a:lstStyle/>
        <a:p>
          <a:endParaRPr lang="en-US"/>
        </a:p>
      </dgm:t>
    </dgm:pt>
    <dgm:pt modelId="{A277E96B-CBDE-DD4F-940F-84D643B8DE09}" type="sibTrans" cxnId="{B0FF028B-B99A-CD44-ADB3-B14D995F2FAA}">
      <dgm:prSet/>
      <dgm:spPr/>
      <dgm:t>
        <a:bodyPr/>
        <a:lstStyle/>
        <a:p>
          <a:endParaRPr lang="en-US"/>
        </a:p>
      </dgm:t>
    </dgm:pt>
    <dgm:pt modelId="{855CFA61-DEAB-B342-8E8A-A143260E06A6}">
      <dgm:prSet phldrT="[Text]"/>
      <dgm:spPr/>
      <dgm:t>
        <a:bodyPr/>
        <a:lstStyle/>
        <a:p>
          <a:r>
            <a:rPr lang="en-US" dirty="0" err="1" smtClean="0"/>
            <a:t>Quản</a:t>
          </a:r>
          <a:r>
            <a:rPr lang="en-US" dirty="0" smtClean="0"/>
            <a:t> </a:t>
          </a:r>
          <a:r>
            <a:rPr lang="en-US" dirty="0" err="1" smtClean="0"/>
            <a:t>trị</a:t>
          </a:r>
          <a:r>
            <a:rPr lang="en-US" dirty="0" smtClean="0"/>
            <a:t> </a:t>
          </a:r>
          <a:r>
            <a:rPr lang="en-US" dirty="0" err="1" smtClean="0"/>
            <a:t>và</a:t>
          </a:r>
          <a:r>
            <a:rPr lang="en-US" dirty="0" smtClean="0"/>
            <a:t> </a:t>
          </a:r>
          <a:r>
            <a:rPr lang="en-US" dirty="0" err="1" smtClean="0"/>
            <a:t>bảo</a:t>
          </a:r>
          <a:r>
            <a:rPr lang="en-US" dirty="0" smtClean="0"/>
            <a:t> </a:t>
          </a:r>
          <a:r>
            <a:rPr lang="en-US" dirty="0" err="1" smtClean="0"/>
            <a:t>mật</a:t>
          </a:r>
          <a:r>
            <a:rPr lang="en-US" dirty="0" smtClean="0"/>
            <a:t> </a:t>
          </a:r>
          <a:endParaRPr lang="en-US" dirty="0"/>
        </a:p>
      </dgm:t>
    </dgm:pt>
    <dgm:pt modelId="{23253658-7502-8E4C-BC53-2053F5D55545}" type="parTrans" cxnId="{A0677EAF-A35D-7F44-A6B2-5D3CDF1C3800}">
      <dgm:prSet/>
      <dgm:spPr/>
      <dgm:t>
        <a:bodyPr/>
        <a:lstStyle/>
        <a:p>
          <a:endParaRPr lang="en-US"/>
        </a:p>
      </dgm:t>
    </dgm:pt>
    <dgm:pt modelId="{4C125321-582B-8D45-88C8-BE9C94416AF7}" type="sibTrans" cxnId="{A0677EAF-A35D-7F44-A6B2-5D3CDF1C3800}">
      <dgm:prSet/>
      <dgm:spPr/>
      <dgm:t>
        <a:bodyPr/>
        <a:lstStyle/>
        <a:p>
          <a:endParaRPr lang="en-US"/>
        </a:p>
      </dgm:t>
    </dgm:pt>
    <dgm:pt modelId="{C6A77140-BACE-D544-B48D-D5F92D9E25AD}">
      <dgm:prSet phldrT="[Text]"/>
      <dgm:spPr/>
      <dgm:t>
        <a:bodyPr/>
        <a:lstStyle/>
        <a:p>
          <a:r>
            <a:rPr lang="en-US" dirty="0" err="1" smtClean="0"/>
            <a:t>Tốc</a:t>
          </a:r>
          <a:r>
            <a:rPr lang="en-US" dirty="0" smtClean="0"/>
            <a:t> </a:t>
          </a:r>
          <a:r>
            <a:rPr lang="en-US" dirty="0" err="1" smtClean="0"/>
            <a:t>độ</a:t>
          </a:r>
          <a:endParaRPr lang="en-US" dirty="0"/>
        </a:p>
      </dgm:t>
    </dgm:pt>
    <dgm:pt modelId="{BBA8D905-191A-6647-A42D-91177F7F2F7D}" type="parTrans" cxnId="{940EAAEF-CD8C-AC47-8CB2-091E934AEDDC}">
      <dgm:prSet/>
      <dgm:spPr/>
      <dgm:t>
        <a:bodyPr/>
        <a:lstStyle/>
        <a:p>
          <a:endParaRPr lang="en-US"/>
        </a:p>
      </dgm:t>
    </dgm:pt>
    <dgm:pt modelId="{1E62C12B-29D6-D745-8B18-60E7CCE5CC0B}" type="sibTrans" cxnId="{940EAAEF-CD8C-AC47-8CB2-091E934AEDDC}">
      <dgm:prSet/>
      <dgm:spPr/>
      <dgm:t>
        <a:bodyPr/>
        <a:lstStyle/>
        <a:p>
          <a:endParaRPr lang="en-US"/>
        </a:p>
      </dgm:t>
    </dgm:pt>
    <dgm:pt modelId="{093611D4-4D8A-C248-8424-4A1B2E60CACC}" type="pres">
      <dgm:prSet presAssocID="{C06E8076-1031-F848-931A-74AA3CD816E4}" presName="composite" presStyleCnt="0">
        <dgm:presLayoutVars>
          <dgm:chMax val="1"/>
          <dgm:dir/>
          <dgm:resizeHandles val="exact"/>
        </dgm:presLayoutVars>
      </dgm:prSet>
      <dgm:spPr/>
    </dgm:pt>
    <dgm:pt modelId="{BEB5C174-6012-ED4B-9019-76A5F47C9C54}" type="pres">
      <dgm:prSet presAssocID="{4FA3530E-A6E0-BA46-874C-51245D6F3500}" presName="roof" presStyleLbl="dkBgShp" presStyleIdx="0" presStyleCnt="2" custLinFactNeighborX="-205"/>
      <dgm:spPr/>
      <dgm:t>
        <a:bodyPr/>
        <a:lstStyle/>
        <a:p>
          <a:endParaRPr lang="en-US"/>
        </a:p>
      </dgm:t>
    </dgm:pt>
    <dgm:pt modelId="{9946DF68-3818-0E4C-BA64-A21FF1B9D1F8}" type="pres">
      <dgm:prSet presAssocID="{4FA3530E-A6E0-BA46-874C-51245D6F3500}" presName="pillars" presStyleCnt="0"/>
      <dgm:spPr/>
    </dgm:pt>
    <dgm:pt modelId="{6351D82E-7EA6-714F-88B8-B23E9BA6AC1B}" type="pres">
      <dgm:prSet presAssocID="{4FA3530E-A6E0-BA46-874C-51245D6F3500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F28DF7-4598-C14E-AEB2-9B565048ADB8}" type="pres">
      <dgm:prSet presAssocID="{855CFA61-DEAB-B342-8E8A-A143260E06A6}" presName="pillarX" presStyleLbl="node1" presStyleIdx="1" presStyleCnt="3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F62806-1232-0B4A-8B83-0196A1A51452}" type="pres">
      <dgm:prSet presAssocID="{C6A77140-BACE-D544-B48D-D5F92D9E25A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62FDDD-1C44-874E-8F48-B3EE28B2547D}" type="pres">
      <dgm:prSet presAssocID="{4FA3530E-A6E0-BA46-874C-51245D6F3500}" presName="base" presStyleLbl="dkBgShp" presStyleIdx="1" presStyleCnt="2"/>
      <dgm:spPr/>
    </dgm:pt>
  </dgm:ptLst>
  <dgm:cxnLst>
    <dgm:cxn modelId="{940EAAEF-CD8C-AC47-8CB2-091E934AEDDC}" srcId="{4FA3530E-A6E0-BA46-874C-51245D6F3500}" destId="{C6A77140-BACE-D544-B48D-D5F92D9E25AD}" srcOrd="2" destOrd="0" parTransId="{BBA8D905-191A-6647-A42D-91177F7F2F7D}" sibTransId="{1E62C12B-29D6-D745-8B18-60E7CCE5CC0B}"/>
    <dgm:cxn modelId="{C86FDE34-18D7-A547-A1C2-0DB7A23C01B8}" type="presOf" srcId="{855CFA61-DEAB-B342-8E8A-A143260E06A6}" destId="{17F28DF7-4598-C14E-AEB2-9B565048ADB8}" srcOrd="0" destOrd="0" presId="urn:microsoft.com/office/officeart/2005/8/layout/hList3"/>
    <dgm:cxn modelId="{C67D6C49-C8C2-024E-A83E-7EB2C2171B59}" type="presOf" srcId="{4FA3530E-A6E0-BA46-874C-51245D6F3500}" destId="{BEB5C174-6012-ED4B-9019-76A5F47C9C54}" srcOrd="0" destOrd="0" presId="urn:microsoft.com/office/officeart/2005/8/layout/hList3"/>
    <dgm:cxn modelId="{76983FA6-FC22-1043-9332-C5465B5AE259}" srcId="{C06E8076-1031-F848-931A-74AA3CD816E4}" destId="{4FA3530E-A6E0-BA46-874C-51245D6F3500}" srcOrd="0" destOrd="0" parTransId="{4B7DEE2B-2681-7A47-8D82-5A383880CEE9}" sibTransId="{C8526228-A5C0-ED44-BBE3-C1CDB4952B97}"/>
    <dgm:cxn modelId="{4A5A1A96-17C9-824F-A871-34419040E4AC}" type="presOf" srcId="{C06E8076-1031-F848-931A-74AA3CD816E4}" destId="{093611D4-4D8A-C248-8424-4A1B2E60CACC}" srcOrd="0" destOrd="0" presId="urn:microsoft.com/office/officeart/2005/8/layout/hList3"/>
    <dgm:cxn modelId="{1632D706-159F-0C4E-BC11-AC0CA7B0EE04}" type="presOf" srcId="{C6A77140-BACE-D544-B48D-D5F92D9E25AD}" destId="{EFF62806-1232-0B4A-8B83-0196A1A51452}" srcOrd="0" destOrd="0" presId="urn:microsoft.com/office/officeart/2005/8/layout/hList3"/>
    <dgm:cxn modelId="{A0677EAF-A35D-7F44-A6B2-5D3CDF1C3800}" srcId="{4FA3530E-A6E0-BA46-874C-51245D6F3500}" destId="{855CFA61-DEAB-B342-8E8A-A143260E06A6}" srcOrd="1" destOrd="0" parTransId="{23253658-7502-8E4C-BC53-2053F5D55545}" sibTransId="{4C125321-582B-8D45-88C8-BE9C94416AF7}"/>
    <dgm:cxn modelId="{B0FF028B-B99A-CD44-ADB3-B14D995F2FAA}" srcId="{4FA3530E-A6E0-BA46-874C-51245D6F3500}" destId="{6753D55A-629B-0F49-ABB4-61508AD29EAD}" srcOrd="0" destOrd="0" parTransId="{88C85172-5D06-3A4A-B412-0B2EC46EC973}" sibTransId="{A277E96B-CBDE-DD4F-940F-84D643B8DE09}"/>
    <dgm:cxn modelId="{E6E2ACC7-884F-E843-A214-EC2AC57D26BC}" type="presOf" srcId="{6753D55A-629B-0F49-ABB4-61508AD29EAD}" destId="{6351D82E-7EA6-714F-88B8-B23E9BA6AC1B}" srcOrd="0" destOrd="0" presId="urn:microsoft.com/office/officeart/2005/8/layout/hList3"/>
    <dgm:cxn modelId="{6743C875-E728-6241-8132-31F37502A8C6}" type="presParOf" srcId="{093611D4-4D8A-C248-8424-4A1B2E60CACC}" destId="{BEB5C174-6012-ED4B-9019-76A5F47C9C54}" srcOrd="0" destOrd="0" presId="urn:microsoft.com/office/officeart/2005/8/layout/hList3"/>
    <dgm:cxn modelId="{EB772FAB-FCD9-D049-84BB-526218782BB8}" type="presParOf" srcId="{093611D4-4D8A-C248-8424-4A1B2E60CACC}" destId="{9946DF68-3818-0E4C-BA64-A21FF1B9D1F8}" srcOrd="1" destOrd="0" presId="urn:microsoft.com/office/officeart/2005/8/layout/hList3"/>
    <dgm:cxn modelId="{31AC2614-4414-1242-AC9A-FE832C3B1CC6}" type="presParOf" srcId="{9946DF68-3818-0E4C-BA64-A21FF1B9D1F8}" destId="{6351D82E-7EA6-714F-88B8-B23E9BA6AC1B}" srcOrd="0" destOrd="0" presId="urn:microsoft.com/office/officeart/2005/8/layout/hList3"/>
    <dgm:cxn modelId="{7D65CCF4-355E-7347-A28D-F88829B7CC14}" type="presParOf" srcId="{9946DF68-3818-0E4C-BA64-A21FF1B9D1F8}" destId="{17F28DF7-4598-C14E-AEB2-9B565048ADB8}" srcOrd="1" destOrd="0" presId="urn:microsoft.com/office/officeart/2005/8/layout/hList3"/>
    <dgm:cxn modelId="{54C7B084-A74B-6149-987A-E738D1569CA8}" type="presParOf" srcId="{9946DF68-3818-0E4C-BA64-A21FF1B9D1F8}" destId="{EFF62806-1232-0B4A-8B83-0196A1A51452}" srcOrd="2" destOrd="0" presId="urn:microsoft.com/office/officeart/2005/8/layout/hList3"/>
    <dgm:cxn modelId="{F8165D64-1D93-AE44-9153-C952A1C560BE}" type="presParOf" srcId="{093611D4-4D8A-C248-8424-4A1B2E60CACC}" destId="{1C62FDDD-1C44-874E-8F48-B3EE28B2547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49467C-5C20-6A46-9744-0EAF441D4AAC}" type="doc">
      <dgm:prSet loTypeId="urn:microsoft.com/office/officeart/2008/layout/HorizontalMultiLevelHierarchy" loCatId="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AA0F671-139A-0A43-96F9-EE8B38D8FE18}">
      <dgm:prSet phldrT="[Text]"/>
      <dgm:spPr/>
      <dgm:t>
        <a:bodyPr/>
        <a:lstStyle/>
        <a:p>
          <a:r>
            <a:rPr lang="en-US" dirty="0" smtClean="0"/>
            <a:t>NỘI DUNG</a:t>
          </a:r>
          <a:endParaRPr lang="en-US" dirty="0"/>
        </a:p>
      </dgm:t>
    </dgm:pt>
    <dgm:pt modelId="{125919F7-2EF1-4943-976A-4BFD02D6188C}" type="parTrans" cxnId="{8B7B4FA8-A32A-E849-BC74-1F18CF9AAADE}">
      <dgm:prSet/>
      <dgm:spPr/>
      <dgm:t>
        <a:bodyPr/>
        <a:lstStyle/>
        <a:p>
          <a:endParaRPr lang="en-US"/>
        </a:p>
      </dgm:t>
    </dgm:pt>
    <dgm:pt modelId="{FC549AB2-CB6A-0746-9E35-4749B613DD2B}" type="sibTrans" cxnId="{8B7B4FA8-A32A-E849-BC74-1F18CF9AAADE}">
      <dgm:prSet/>
      <dgm:spPr/>
      <dgm:t>
        <a:bodyPr/>
        <a:lstStyle/>
        <a:p>
          <a:endParaRPr lang="en-US"/>
        </a:p>
      </dgm:t>
    </dgm:pt>
    <dgm:pt modelId="{B30E6EA5-FF61-B34B-9D8E-4BEB0A54BDAD}">
      <dgm:prSet phldrT="[Text]"/>
      <dgm:spPr/>
      <dgm:t>
        <a:bodyPr/>
        <a:lstStyle/>
        <a:p>
          <a:r>
            <a:rPr lang="en-US" dirty="0" smtClean="0"/>
            <a:t>MÔ HÌNH ĐÀO TẠO</a:t>
          </a:r>
          <a:endParaRPr lang="en-US" dirty="0"/>
        </a:p>
      </dgm:t>
    </dgm:pt>
    <dgm:pt modelId="{F2CF45B8-8209-1342-9D0D-D96F0EB418CC}" type="parTrans" cxnId="{75556FBA-5AB0-BF4A-AA2F-A41B92EC2679}">
      <dgm:prSet/>
      <dgm:spPr/>
      <dgm:t>
        <a:bodyPr/>
        <a:lstStyle/>
        <a:p>
          <a:endParaRPr lang="en-US"/>
        </a:p>
      </dgm:t>
    </dgm:pt>
    <dgm:pt modelId="{40DD2F80-940D-C54C-A1AD-739525FC7F6C}" type="sibTrans" cxnId="{75556FBA-5AB0-BF4A-AA2F-A41B92EC2679}">
      <dgm:prSet/>
      <dgm:spPr/>
      <dgm:t>
        <a:bodyPr/>
        <a:lstStyle/>
        <a:p>
          <a:endParaRPr lang="en-US"/>
        </a:p>
      </dgm:t>
    </dgm:pt>
    <dgm:pt modelId="{C24192EA-EA6D-FC48-92AA-B03D96828B9E}">
      <dgm:prSet phldrT="[Text]"/>
      <dgm:spPr/>
      <dgm:t>
        <a:bodyPr/>
        <a:lstStyle/>
        <a:p>
          <a:r>
            <a:rPr lang="en-US" dirty="0" smtClean="0"/>
            <a:t>KIẾN THỨC</a:t>
          </a:r>
          <a:endParaRPr lang="en-US" dirty="0"/>
        </a:p>
      </dgm:t>
    </dgm:pt>
    <dgm:pt modelId="{76E2FAC7-6942-6D44-942A-456F420B31F7}" type="parTrans" cxnId="{38DAC875-4C0D-E94F-85C2-9FFD42076067}">
      <dgm:prSet/>
      <dgm:spPr/>
      <dgm:t>
        <a:bodyPr/>
        <a:lstStyle/>
        <a:p>
          <a:endParaRPr lang="en-US"/>
        </a:p>
      </dgm:t>
    </dgm:pt>
    <dgm:pt modelId="{E89762D2-1254-E248-B4AD-B30C81EC6E57}" type="sibTrans" cxnId="{38DAC875-4C0D-E94F-85C2-9FFD42076067}">
      <dgm:prSet/>
      <dgm:spPr/>
      <dgm:t>
        <a:bodyPr/>
        <a:lstStyle/>
        <a:p>
          <a:endParaRPr lang="en-US"/>
        </a:p>
      </dgm:t>
    </dgm:pt>
    <dgm:pt modelId="{11D2BE20-26AE-8E47-AEC5-F748321C9904}">
      <dgm:prSet phldrT="[Text]"/>
      <dgm:spPr/>
      <dgm:t>
        <a:bodyPr/>
        <a:lstStyle/>
        <a:p>
          <a:r>
            <a:rPr lang="en-US" dirty="0" smtClean="0"/>
            <a:t>NGƯỜI DẠY VÀ NGƯỜI HỌC</a:t>
          </a:r>
          <a:endParaRPr lang="en-US" dirty="0"/>
        </a:p>
      </dgm:t>
    </dgm:pt>
    <dgm:pt modelId="{E403B852-AA22-024E-AF7A-7BE69A322A37}" type="parTrans" cxnId="{9D7D81A3-EEAD-5B48-A5A5-3F6A7B61B28F}">
      <dgm:prSet/>
      <dgm:spPr/>
      <dgm:t>
        <a:bodyPr/>
        <a:lstStyle/>
        <a:p>
          <a:endParaRPr lang="en-US"/>
        </a:p>
      </dgm:t>
    </dgm:pt>
    <dgm:pt modelId="{9344A11E-49AB-744D-9A66-4E48FA3CF53C}" type="sibTrans" cxnId="{9D7D81A3-EEAD-5B48-A5A5-3F6A7B61B28F}">
      <dgm:prSet/>
      <dgm:spPr/>
      <dgm:t>
        <a:bodyPr/>
        <a:lstStyle/>
        <a:p>
          <a:endParaRPr lang="en-US"/>
        </a:p>
      </dgm:t>
    </dgm:pt>
    <dgm:pt modelId="{B4D3C643-AFB7-E04E-AB32-2607530CD947}" type="pres">
      <dgm:prSet presAssocID="{6A49467C-5C20-6A46-9744-0EAF441D4AA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58C239A-E6B5-AC41-BF60-BBEEA752A9E7}" type="pres">
      <dgm:prSet presAssocID="{5AA0F671-139A-0A43-96F9-EE8B38D8FE18}" presName="root1" presStyleCnt="0"/>
      <dgm:spPr/>
    </dgm:pt>
    <dgm:pt modelId="{4B63DCCF-3FE4-D44B-9E92-0EC8F353980D}" type="pres">
      <dgm:prSet presAssocID="{5AA0F671-139A-0A43-96F9-EE8B38D8FE1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2DE51F-A6F1-6C43-BA08-98A82832748F}" type="pres">
      <dgm:prSet presAssocID="{5AA0F671-139A-0A43-96F9-EE8B38D8FE18}" presName="level2hierChild" presStyleCnt="0"/>
      <dgm:spPr/>
    </dgm:pt>
    <dgm:pt modelId="{7D5A0489-97B0-FD4B-B650-BDBC5A79FF0A}" type="pres">
      <dgm:prSet presAssocID="{F2CF45B8-8209-1342-9D0D-D96F0EB418CC}" presName="conn2-1" presStyleLbl="parChTrans1D2" presStyleIdx="0" presStyleCnt="3"/>
      <dgm:spPr/>
    </dgm:pt>
    <dgm:pt modelId="{301E0437-1903-2944-99A6-53A53EBF8AEF}" type="pres">
      <dgm:prSet presAssocID="{F2CF45B8-8209-1342-9D0D-D96F0EB418CC}" presName="connTx" presStyleLbl="parChTrans1D2" presStyleIdx="0" presStyleCnt="3"/>
      <dgm:spPr/>
    </dgm:pt>
    <dgm:pt modelId="{CF54C1D7-AE0D-E044-8F26-916BD7C97B89}" type="pres">
      <dgm:prSet presAssocID="{B30E6EA5-FF61-B34B-9D8E-4BEB0A54BDAD}" presName="root2" presStyleCnt="0"/>
      <dgm:spPr/>
    </dgm:pt>
    <dgm:pt modelId="{5C453B11-5384-0142-A2AF-F2460C79465B}" type="pres">
      <dgm:prSet presAssocID="{B30E6EA5-FF61-B34B-9D8E-4BEB0A54BDAD}" presName="LevelTwoTextNode" presStyleLbl="node2" presStyleIdx="0" presStyleCnt="3" custScaleX="1420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3ACE34E-4168-AC45-BC5A-77CBA411FB29}" type="pres">
      <dgm:prSet presAssocID="{B30E6EA5-FF61-B34B-9D8E-4BEB0A54BDAD}" presName="level3hierChild" presStyleCnt="0"/>
      <dgm:spPr/>
    </dgm:pt>
    <dgm:pt modelId="{FA3A36D3-1CFB-674A-BF55-A9871DB14FCE}" type="pres">
      <dgm:prSet presAssocID="{76E2FAC7-6942-6D44-942A-456F420B31F7}" presName="conn2-1" presStyleLbl="parChTrans1D2" presStyleIdx="1" presStyleCnt="3"/>
      <dgm:spPr/>
    </dgm:pt>
    <dgm:pt modelId="{B7740B30-B28A-214F-BC34-B2921C4956B5}" type="pres">
      <dgm:prSet presAssocID="{76E2FAC7-6942-6D44-942A-456F420B31F7}" presName="connTx" presStyleLbl="parChTrans1D2" presStyleIdx="1" presStyleCnt="3"/>
      <dgm:spPr/>
    </dgm:pt>
    <dgm:pt modelId="{5A40C3F5-229B-B94A-8433-3A5F436BE126}" type="pres">
      <dgm:prSet presAssocID="{C24192EA-EA6D-FC48-92AA-B03D96828B9E}" presName="root2" presStyleCnt="0"/>
      <dgm:spPr/>
    </dgm:pt>
    <dgm:pt modelId="{AA7AF8E4-1B78-2140-BACD-AF7130AF44A9}" type="pres">
      <dgm:prSet presAssocID="{C24192EA-EA6D-FC48-92AA-B03D96828B9E}" presName="LevelTwoTextNode" presStyleLbl="node2" presStyleIdx="1" presStyleCnt="3" custScaleX="14213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C629CC-47B9-DE4C-9D63-046C78473FBC}" type="pres">
      <dgm:prSet presAssocID="{C24192EA-EA6D-FC48-92AA-B03D96828B9E}" presName="level3hierChild" presStyleCnt="0"/>
      <dgm:spPr/>
    </dgm:pt>
    <dgm:pt modelId="{3BF14BB5-64D4-EF4A-BCD7-BAD156B38A46}" type="pres">
      <dgm:prSet presAssocID="{E403B852-AA22-024E-AF7A-7BE69A322A37}" presName="conn2-1" presStyleLbl="parChTrans1D2" presStyleIdx="2" presStyleCnt="3"/>
      <dgm:spPr/>
    </dgm:pt>
    <dgm:pt modelId="{53DE6710-C7E7-9C4B-8F3D-4284D9F3F288}" type="pres">
      <dgm:prSet presAssocID="{E403B852-AA22-024E-AF7A-7BE69A322A37}" presName="connTx" presStyleLbl="parChTrans1D2" presStyleIdx="2" presStyleCnt="3"/>
      <dgm:spPr/>
    </dgm:pt>
    <dgm:pt modelId="{9A4E91BE-BEED-7042-AED7-CF0D38E74C0F}" type="pres">
      <dgm:prSet presAssocID="{11D2BE20-26AE-8E47-AEC5-F748321C9904}" presName="root2" presStyleCnt="0"/>
      <dgm:spPr/>
    </dgm:pt>
    <dgm:pt modelId="{205EFAF1-0955-4047-BDE4-CF299015C776}" type="pres">
      <dgm:prSet presAssocID="{11D2BE20-26AE-8E47-AEC5-F748321C9904}" presName="LevelTwoTextNode" presStyleLbl="node2" presStyleIdx="2" presStyleCnt="3" custScaleX="14292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89A26CE-BF0C-7D47-9A42-F4EF9D4D0EE5}" type="pres">
      <dgm:prSet presAssocID="{11D2BE20-26AE-8E47-AEC5-F748321C9904}" presName="level3hierChild" presStyleCnt="0"/>
      <dgm:spPr/>
    </dgm:pt>
  </dgm:ptLst>
  <dgm:cxnLst>
    <dgm:cxn modelId="{6B0218A6-74D0-3E43-B9DB-2ABB3CA7C068}" type="presOf" srcId="{11D2BE20-26AE-8E47-AEC5-F748321C9904}" destId="{205EFAF1-0955-4047-BDE4-CF299015C776}" srcOrd="0" destOrd="0" presId="urn:microsoft.com/office/officeart/2008/layout/HorizontalMultiLevelHierarchy"/>
    <dgm:cxn modelId="{AEE6CD19-BEBB-FE47-94B6-1A9C842F9AF7}" type="presOf" srcId="{5AA0F671-139A-0A43-96F9-EE8B38D8FE18}" destId="{4B63DCCF-3FE4-D44B-9E92-0EC8F353980D}" srcOrd="0" destOrd="0" presId="urn:microsoft.com/office/officeart/2008/layout/HorizontalMultiLevelHierarchy"/>
    <dgm:cxn modelId="{2FB023DD-B444-2C4C-8571-DC859DF4108B}" type="presOf" srcId="{E403B852-AA22-024E-AF7A-7BE69A322A37}" destId="{3BF14BB5-64D4-EF4A-BCD7-BAD156B38A46}" srcOrd="0" destOrd="0" presId="urn:microsoft.com/office/officeart/2008/layout/HorizontalMultiLevelHierarchy"/>
    <dgm:cxn modelId="{04B526D1-A101-2C48-BFC5-1FAED0F383BE}" type="presOf" srcId="{F2CF45B8-8209-1342-9D0D-D96F0EB418CC}" destId="{301E0437-1903-2944-99A6-53A53EBF8AEF}" srcOrd="1" destOrd="0" presId="urn:microsoft.com/office/officeart/2008/layout/HorizontalMultiLevelHierarchy"/>
    <dgm:cxn modelId="{D7A1351D-0CA3-7543-A56E-319CCD103ECA}" type="presOf" srcId="{B30E6EA5-FF61-B34B-9D8E-4BEB0A54BDAD}" destId="{5C453B11-5384-0142-A2AF-F2460C79465B}" srcOrd="0" destOrd="0" presId="urn:microsoft.com/office/officeart/2008/layout/HorizontalMultiLevelHierarchy"/>
    <dgm:cxn modelId="{9D7D81A3-EEAD-5B48-A5A5-3F6A7B61B28F}" srcId="{5AA0F671-139A-0A43-96F9-EE8B38D8FE18}" destId="{11D2BE20-26AE-8E47-AEC5-F748321C9904}" srcOrd="2" destOrd="0" parTransId="{E403B852-AA22-024E-AF7A-7BE69A322A37}" sibTransId="{9344A11E-49AB-744D-9A66-4E48FA3CF53C}"/>
    <dgm:cxn modelId="{38DAC875-4C0D-E94F-85C2-9FFD42076067}" srcId="{5AA0F671-139A-0A43-96F9-EE8B38D8FE18}" destId="{C24192EA-EA6D-FC48-92AA-B03D96828B9E}" srcOrd="1" destOrd="0" parTransId="{76E2FAC7-6942-6D44-942A-456F420B31F7}" sibTransId="{E89762D2-1254-E248-B4AD-B30C81EC6E57}"/>
    <dgm:cxn modelId="{75556FBA-5AB0-BF4A-AA2F-A41B92EC2679}" srcId="{5AA0F671-139A-0A43-96F9-EE8B38D8FE18}" destId="{B30E6EA5-FF61-B34B-9D8E-4BEB0A54BDAD}" srcOrd="0" destOrd="0" parTransId="{F2CF45B8-8209-1342-9D0D-D96F0EB418CC}" sibTransId="{40DD2F80-940D-C54C-A1AD-739525FC7F6C}"/>
    <dgm:cxn modelId="{3079E877-C539-E546-AFE5-3A0506D94015}" type="presOf" srcId="{76E2FAC7-6942-6D44-942A-456F420B31F7}" destId="{B7740B30-B28A-214F-BC34-B2921C4956B5}" srcOrd="1" destOrd="0" presId="urn:microsoft.com/office/officeart/2008/layout/HorizontalMultiLevelHierarchy"/>
    <dgm:cxn modelId="{E52FE15C-BC86-8246-8B67-5965DADFFF60}" type="presOf" srcId="{C24192EA-EA6D-FC48-92AA-B03D96828B9E}" destId="{AA7AF8E4-1B78-2140-BACD-AF7130AF44A9}" srcOrd="0" destOrd="0" presId="urn:microsoft.com/office/officeart/2008/layout/HorizontalMultiLevelHierarchy"/>
    <dgm:cxn modelId="{A0DF4E0A-B2C2-7D4A-B6C0-421821658869}" type="presOf" srcId="{76E2FAC7-6942-6D44-942A-456F420B31F7}" destId="{FA3A36D3-1CFB-674A-BF55-A9871DB14FCE}" srcOrd="0" destOrd="0" presId="urn:microsoft.com/office/officeart/2008/layout/HorizontalMultiLevelHierarchy"/>
    <dgm:cxn modelId="{FEBF8539-C94E-CD4C-9CED-58AB8D458D0E}" type="presOf" srcId="{6A49467C-5C20-6A46-9744-0EAF441D4AAC}" destId="{B4D3C643-AFB7-E04E-AB32-2607530CD947}" srcOrd="0" destOrd="0" presId="urn:microsoft.com/office/officeart/2008/layout/HorizontalMultiLevelHierarchy"/>
    <dgm:cxn modelId="{137A75E5-DC4B-C046-81A8-356D422FD482}" type="presOf" srcId="{F2CF45B8-8209-1342-9D0D-D96F0EB418CC}" destId="{7D5A0489-97B0-FD4B-B650-BDBC5A79FF0A}" srcOrd="0" destOrd="0" presId="urn:microsoft.com/office/officeart/2008/layout/HorizontalMultiLevelHierarchy"/>
    <dgm:cxn modelId="{8B7B4FA8-A32A-E849-BC74-1F18CF9AAADE}" srcId="{6A49467C-5C20-6A46-9744-0EAF441D4AAC}" destId="{5AA0F671-139A-0A43-96F9-EE8B38D8FE18}" srcOrd="0" destOrd="0" parTransId="{125919F7-2EF1-4943-976A-4BFD02D6188C}" sibTransId="{FC549AB2-CB6A-0746-9E35-4749B613DD2B}"/>
    <dgm:cxn modelId="{605D8A16-8882-8143-9AAE-94A9A44AF110}" type="presOf" srcId="{E403B852-AA22-024E-AF7A-7BE69A322A37}" destId="{53DE6710-C7E7-9C4B-8F3D-4284D9F3F288}" srcOrd="1" destOrd="0" presId="urn:microsoft.com/office/officeart/2008/layout/HorizontalMultiLevelHierarchy"/>
    <dgm:cxn modelId="{35C34D3E-C077-2142-A83D-EF99D9BBFF96}" type="presParOf" srcId="{B4D3C643-AFB7-E04E-AB32-2607530CD947}" destId="{158C239A-E6B5-AC41-BF60-BBEEA752A9E7}" srcOrd="0" destOrd="0" presId="urn:microsoft.com/office/officeart/2008/layout/HorizontalMultiLevelHierarchy"/>
    <dgm:cxn modelId="{AF54137F-D050-A44E-AF78-7086935CA028}" type="presParOf" srcId="{158C239A-E6B5-AC41-BF60-BBEEA752A9E7}" destId="{4B63DCCF-3FE4-D44B-9E92-0EC8F353980D}" srcOrd="0" destOrd="0" presId="urn:microsoft.com/office/officeart/2008/layout/HorizontalMultiLevelHierarchy"/>
    <dgm:cxn modelId="{53EB01C5-ECE2-864E-AADA-29293871E1E2}" type="presParOf" srcId="{158C239A-E6B5-AC41-BF60-BBEEA752A9E7}" destId="{192DE51F-A6F1-6C43-BA08-98A82832748F}" srcOrd="1" destOrd="0" presId="urn:microsoft.com/office/officeart/2008/layout/HorizontalMultiLevelHierarchy"/>
    <dgm:cxn modelId="{96202618-FB4A-F64A-A84F-8C45CB4B7F07}" type="presParOf" srcId="{192DE51F-A6F1-6C43-BA08-98A82832748F}" destId="{7D5A0489-97B0-FD4B-B650-BDBC5A79FF0A}" srcOrd="0" destOrd="0" presId="urn:microsoft.com/office/officeart/2008/layout/HorizontalMultiLevelHierarchy"/>
    <dgm:cxn modelId="{D2E2E394-04B0-6545-B26B-9E9D68370FB8}" type="presParOf" srcId="{7D5A0489-97B0-FD4B-B650-BDBC5A79FF0A}" destId="{301E0437-1903-2944-99A6-53A53EBF8AEF}" srcOrd="0" destOrd="0" presId="urn:microsoft.com/office/officeart/2008/layout/HorizontalMultiLevelHierarchy"/>
    <dgm:cxn modelId="{C0356CEB-3089-CE44-B76F-A2F6D4F7BBB8}" type="presParOf" srcId="{192DE51F-A6F1-6C43-BA08-98A82832748F}" destId="{CF54C1D7-AE0D-E044-8F26-916BD7C97B89}" srcOrd="1" destOrd="0" presId="urn:microsoft.com/office/officeart/2008/layout/HorizontalMultiLevelHierarchy"/>
    <dgm:cxn modelId="{3CABEB53-0582-A448-AABA-2FAE72E55949}" type="presParOf" srcId="{CF54C1D7-AE0D-E044-8F26-916BD7C97B89}" destId="{5C453B11-5384-0142-A2AF-F2460C79465B}" srcOrd="0" destOrd="0" presId="urn:microsoft.com/office/officeart/2008/layout/HorizontalMultiLevelHierarchy"/>
    <dgm:cxn modelId="{4FD1F34D-2E28-0F45-92B7-655AC691AE29}" type="presParOf" srcId="{CF54C1D7-AE0D-E044-8F26-916BD7C97B89}" destId="{E3ACE34E-4168-AC45-BC5A-77CBA411FB29}" srcOrd="1" destOrd="0" presId="urn:microsoft.com/office/officeart/2008/layout/HorizontalMultiLevelHierarchy"/>
    <dgm:cxn modelId="{25AE53BA-BB56-E246-AC16-F85025026F8C}" type="presParOf" srcId="{192DE51F-A6F1-6C43-BA08-98A82832748F}" destId="{FA3A36D3-1CFB-674A-BF55-A9871DB14FCE}" srcOrd="2" destOrd="0" presId="urn:microsoft.com/office/officeart/2008/layout/HorizontalMultiLevelHierarchy"/>
    <dgm:cxn modelId="{87799E8B-B1EC-5A46-B9A4-0CD23FEBA935}" type="presParOf" srcId="{FA3A36D3-1CFB-674A-BF55-A9871DB14FCE}" destId="{B7740B30-B28A-214F-BC34-B2921C4956B5}" srcOrd="0" destOrd="0" presId="urn:microsoft.com/office/officeart/2008/layout/HorizontalMultiLevelHierarchy"/>
    <dgm:cxn modelId="{FF24E0F0-E860-A645-8AB1-A3207598BCD7}" type="presParOf" srcId="{192DE51F-A6F1-6C43-BA08-98A82832748F}" destId="{5A40C3F5-229B-B94A-8433-3A5F436BE126}" srcOrd="3" destOrd="0" presId="urn:microsoft.com/office/officeart/2008/layout/HorizontalMultiLevelHierarchy"/>
    <dgm:cxn modelId="{2F90C318-1981-2847-8BDF-9EF5C44250BF}" type="presParOf" srcId="{5A40C3F5-229B-B94A-8433-3A5F436BE126}" destId="{AA7AF8E4-1B78-2140-BACD-AF7130AF44A9}" srcOrd="0" destOrd="0" presId="urn:microsoft.com/office/officeart/2008/layout/HorizontalMultiLevelHierarchy"/>
    <dgm:cxn modelId="{BA49EE43-9ABC-C940-B516-E0C74EB2C2C6}" type="presParOf" srcId="{5A40C3F5-229B-B94A-8433-3A5F436BE126}" destId="{3BC629CC-47B9-DE4C-9D63-046C78473FBC}" srcOrd="1" destOrd="0" presId="urn:microsoft.com/office/officeart/2008/layout/HorizontalMultiLevelHierarchy"/>
    <dgm:cxn modelId="{AAD9FC3F-DA8F-3148-887C-11EA6EA3CC34}" type="presParOf" srcId="{192DE51F-A6F1-6C43-BA08-98A82832748F}" destId="{3BF14BB5-64D4-EF4A-BCD7-BAD156B38A46}" srcOrd="4" destOrd="0" presId="urn:microsoft.com/office/officeart/2008/layout/HorizontalMultiLevelHierarchy"/>
    <dgm:cxn modelId="{2D379E92-3784-7F4F-A9C3-F86DEAC6B5C2}" type="presParOf" srcId="{3BF14BB5-64D4-EF4A-BCD7-BAD156B38A46}" destId="{53DE6710-C7E7-9C4B-8F3D-4284D9F3F288}" srcOrd="0" destOrd="0" presId="urn:microsoft.com/office/officeart/2008/layout/HorizontalMultiLevelHierarchy"/>
    <dgm:cxn modelId="{D26052BC-467D-A749-AAE1-7AB85AFCD733}" type="presParOf" srcId="{192DE51F-A6F1-6C43-BA08-98A82832748F}" destId="{9A4E91BE-BEED-7042-AED7-CF0D38E74C0F}" srcOrd="5" destOrd="0" presId="urn:microsoft.com/office/officeart/2008/layout/HorizontalMultiLevelHierarchy"/>
    <dgm:cxn modelId="{A4AD1EC8-5BE9-C14C-9931-7C51A74A3ADD}" type="presParOf" srcId="{9A4E91BE-BEED-7042-AED7-CF0D38E74C0F}" destId="{205EFAF1-0955-4047-BDE4-CF299015C776}" srcOrd="0" destOrd="0" presId="urn:microsoft.com/office/officeart/2008/layout/HorizontalMultiLevelHierarchy"/>
    <dgm:cxn modelId="{4C7723F0-EDC5-D94A-8858-0C30A83E1515}" type="presParOf" srcId="{9A4E91BE-BEED-7042-AED7-CF0D38E74C0F}" destId="{489A26CE-BF0C-7D47-9A42-F4EF9D4D0EE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70447B-8748-EF48-BF4C-AC12437C949B}">
      <dsp:nvSpPr>
        <dsp:cNvPr id="0" name=""/>
        <dsp:cNvSpPr/>
      </dsp:nvSpPr>
      <dsp:spPr>
        <a:xfrm>
          <a:off x="0" y="0"/>
          <a:ext cx="8246532" cy="1423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spc="0" dirty="0" smtClean="0">
              <a:solidFill>
                <a:schemeClr val="accent6">
                  <a:lumMod val="50000"/>
                </a:schemeClr>
              </a:solidFill>
              <a:latin typeface="Times" charset="0"/>
              <a:ea typeface="Times" charset="0"/>
              <a:cs typeface="Times" charset="0"/>
            </a:rPr>
            <a:t>CÁCH MẠNG 4.0</a:t>
          </a:r>
          <a:endParaRPr lang="en-US" sz="4000" kern="12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sp:txBody>
      <dsp:txXfrm>
        <a:off x="1791652" y="0"/>
        <a:ext cx="6454879" cy="1423458"/>
      </dsp:txXfrm>
    </dsp:sp>
    <dsp:sp modelId="{D1D413E5-463A-E44C-BDFA-B925EC27CA1F}">
      <dsp:nvSpPr>
        <dsp:cNvPr id="0" name=""/>
        <dsp:cNvSpPr/>
      </dsp:nvSpPr>
      <dsp:spPr>
        <a:xfrm>
          <a:off x="142345" y="142345"/>
          <a:ext cx="1649306" cy="1138766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B28720A-C0D6-B143-9EA9-5736903E14D2}">
      <dsp:nvSpPr>
        <dsp:cNvPr id="0" name=""/>
        <dsp:cNvSpPr/>
      </dsp:nvSpPr>
      <dsp:spPr>
        <a:xfrm>
          <a:off x="0" y="1565804"/>
          <a:ext cx="8246532" cy="1423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097282"/>
                <a:satOff val="-2492"/>
                <a:lumOff val="1471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3097282"/>
                <a:satOff val="-2492"/>
                <a:lumOff val="1471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3097282"/>
                <a:satOff val="-2492"/>
                <a:lumOff val="1471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spc="0" dirty="0" smtClean="0">
              <a:solidFill>
                <a:schemeClr val="accent6">
                  <a:lumMod val="50000"/>
                </a:schemeClr>
              </a:solidFill>
              <a:latin typeface="Times" charset="0"/>
              <a:ea typeface="Times" charset="0"/>
              <a:cs typeface="Times" charset="0"/>
            </a:rPr>
            <a:t>GIÁO DỤC THÔNG MINH, M-LEARNING</a:t>
          </a:r>
          <a:endParaRPr lang="en-US" sz="4000" kern="12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sp:txBody>
      <dsp:txXfrm>
        <a:off x="1791652" y="1565804"/>
        <a:ext cx="6454879" cy="1423458"/>
      </dsp:txXfrm>
    </dsp:sp>
    <dsp:sp modelId="{34D0F5A3-C289-0A48-8F9F-4BD355270085}">
      <dsp:nvSpPr>
        <dsp:cNvPr id="0" name=""/>
        <dsp:cNvSpPr/>
      </dsp:nvSpPr>
      <dsp:spPr>
        <a:xfrm>
          <a:off x="142345" y="1708150"/>
          <a:ext cx="1649306" cy="1138766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3004710"/>
            <a:satOff val="-1835"/>
            <a:lumOff val="3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55E3E96-8944-2945-84A2-758421162F3A}">
      <dsp:nvSpPr>
        <dsp:cNvPr id="0" name=""/>
        <dsp:cNvSpPr/>
      </dsp:nvSpPr>
      <dsp:spPr>
        <a:xfrm>
          <a:off x="0" y="3131608"/>
          <a:ext cx="8246532" cy="1423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6194565"/>
                <a:satOff val="-4985"/>
                <a:lumOff val="2942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6194565"/>
                <a:satOff val="-4985"/>
                <a:lumOff val="2942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6194565"/>
                <a:satOff val="-4985"/>
                <a:lumOff val="2942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spc="0" dirty="0" smtClean="0">
              <a:solidFill>
                <a:schemeClr val="accent6">
                  <a:lumMod val="50000"/>
                </a:schemeClr>
              </a:solidFill>
              <a:latin typeface="Times" charset="0"/>
              <a:ea typeface="Times" charset="0"/>
              <a:cs typeface="Times" charset="0"/>
            </a:rPr>
            <a:t>THỰC NGHIỆM</a:t>
          </a:r>
          <a:endParaRPr lang="en-US" sz="4000" kern="1200" spc="0" dirty="0">
            <a:solidFill>
              <a:schemeClr val="accent6">
                <a:lumMod val="50000"/>
              </a:schemeClr>
            </a:solidFill>
            <a:latin typeface="Times" charset="0"/>
            <a:ea typeface="Times" charset="0"/>
            <a:cs typeface="Times" charset="0"/>
          </a:endParaRPr>
        </a:p>
      </dsp:txBody>
      <dsp:txXfrm>
        <a:off x="1791652" y="3131608"/>
        <a:ext cx="6454879" cy="1423458"/>
      </dsp:txXfrm>
    </dsp:sp>
    <dsp:sp modelId="{BA594C9E-BD2D-C34F-89A3-BECACAFB80F7}">
      <dsp:nvSpPr>
        <dsp:cNvPr id="0" name=""/>
        <dsp:cNvSpPr/>
      </dsp:nvSpPr>
      <dsp:spPr>
        <a:xfrm>
          <a:off x="142345" y="3273954"/>
          <a:ext cx="1649306" cy="1138766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6009420"/>
            <a:satOff val="-3671"/>
            <a:lumOff val="66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DB864-9718-7A4A-9E04-DF262A764D19}">
      <dsp:nvSpPr>
        <dsp:cNvPr id="0" name=""/>
        <dsp:cNvSpPr/>
      </dsp:nvSpPr>
      <dsp:spPr>
        <a:xfrm>
          <a:off x="3472532" y="2371865"/>
          <a:ext cx="1690935" cy="1690935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Moblie</a:t>
          </a:r>
          <a:r>
            <a:rPr lang="en-US" sz="2700" kern="1200" dirty="0" smtClean="0">
              <a:latin typeface="Times" charset="0"/>
              <a:ea typeface="Times" charset="0"/>
              <a:cs typeface="Times" charset="0"/>
            </a:rPr>
            <a:t> learning</a:t>
          </a:r>
          <a:endParaRPr lang="en-US" sz="2700" kern="1200" dirty="0">
            <a:latin typeface="Times" charset="0"/>
            <a:ea typeface="Times" charset="0"/>
            <a:cs typeface="Times" charset="0"/>
          </a:endParaRPr>
        </a:p>
      </dsp:txBody>
      <dsp:txXfrm>
        <a:off x="3720164" y="2619497"/>
        <a:ext cx="1195671" cy="1195671"/>
      </dsp:txXfrm>
    </dsp:sp>
    <dsp:sp modelId="{7457E775-72DC-2349-942C-B385FD6756BC}">
      <dsp:nvSpPr>
        <dsp:cNvPr id="0" name=""/>
        <dsp:cNvSpPr/>
      </dsp:nvSpPr>
      <dsp:spPr>
        <a:xfrm rot="16200000">
          <a:off x="4138641" y="1756146"/>
          <a:ext cx="358717" cy="574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>
            <a:latin typeface="Times" charset="0"/>
            <a:ea typeface="Times" charset="0"/>
            <a:cs typeface="Times" charset="0"/>
          </a:endParaRPr>
        </a:p>
      </dsp:txBody>
      <dsp:txXfrm>
        <a:off x="4192449" y="1924938"/>
        <a:ext cx="251102" cy="344950"/>
      </dsp:txXfrm>
    </dsp:sp>
    <dsp:sp modelId="{6D7F7074-A1AB-FF47-95F7-FDE2DC34E818}">
      <dsp:nvSpPr>
        <dsp:cNvPr id="0" name=""/>
        <dsp:cNvSpPr/>
      </dsp:nvSpPr>
      <dsp:spPr>
        <a:xfrm>
          <a:off x="3472532" y="4104"/>
          <a:ext cx="1690935" cy="169093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Thông</a:t>
          </a:r>
          <a:r>
            <a:rPr lang="en-US" sz="2700" kern="1200" dirty="0" smtClean="0">
              <a:latin typeface="Times" charset="0"/>
              <a:ea typeface="Times" charset="0"/>
              <a:cs typeface="Times" charset="0"/>
            </a:rPr>
            <a:t> minh</a:t>
          </a:r>
          <a:endParaRPr lang="en-US" sz="2700" kern="1200" dirty="0">
            <a:latin typeface="Times" charset="0"/>
            <a:ea typeface="Times" charset="0"/>
            <a:cs typeface="Times" charset="0"/>
          </a:endParaRPr>
        </a:p>
      </dsp:txBody>
      <dsp:txXfrm>
        <a:off x="3720164" y="251736"/>
        <a:ext cx="1195671" cy="1195671"/>
      </dsp:txXfrm>
    </dsp:sp>
    <dsp:sp modelId="{CACD1692-073A-2C4A-BAFA-84947BD76A3A}">
      <dsp:nvSpPr>
        <dsp:cNvPr id="0" name=""/>
        <dsp:cNvSpPr/>
      </dsp:nvSpPr>
      <dsp:spPr>
        <a:xfrm>
          <a:off x="5312369" y="2929874"/>
          <a:ext cx="358717" cy="574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5915114"/>
                <a:satOff val="-2475"/>
                <a:lumOff val="1699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5915114"/>
                <a:satOff val="-2475"/>
                <a:lumOff val="1699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5915114"/>
                <a:satOff val="-2475"/>
                <a:lumOff val="1699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>
            <a:latin typeface="Times" charset="0"/>
            <a:ea typeface="Times" charset="0"/>
            <a:cs typeface="Times" charset="0"/>
          </a:endParaRPr>
        </a:p>
      </dsp:txBody>
      <dsp:txXfrm>
        <a:off x="5312369" y="3044858"/>
        <a:ext cx="251102" cy="344950"/>
      </dsp:txXfrm>
    </dsp:sp>
    <dsp:sp modelId="{E84868E9-01E2-6044-94B8-582AB7EC7009}">
      <dsp:nvSpPr>
        <dsp:cNvPr id="0" name=""/>
        <dsp:cNvSpPr/>
      </dsp:nvSpPr>
      <dsp:spPr>
        <a:xfrm>
          <a:off x="5840293" y="2371865"/>
          <a:ext cx="1690935" cy="1690935"/>
        </a:xfrm>
        <a:prstGeom prst="ellipse">
          <a:avLst/>
        </a:prstGeom>
        <a:gradFill rotWithShape="0">
          <a:gsLst>
            <a:gs pos="0">
              <a:schemeClr val="accent4">
                <a:hueOff val="-5915114"/>
                <a:satOff val="-2475"/>
                <a:lumOff val="1699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5915114"/>
                <a:satOff val="-2475"/>
                <a:lumOff val="1699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5915114"/>
                <a:satOff val="-2475"/>
                <a:lumOff val="1699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Mọi</a:t>
          </a:r>
          <a:r>
            <a:rPr lang="en-US" sz="2700" kern="1200" dirty="0" smtClean="0">
              <a:latin typeface="Times" charset="0"/>
              <a:ea typeface="Times" charset="0"/>
              <a:cs typeface="Times" charset="0"/>
            </a:rPr>
            <a:t> </a:t>
          </a: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thứ</a:t>
          </a:r>
          <a:endParaRPr lang="en-US" sz="2700" kern="1200" dirty="0">
            <a:latin typeface="Times" charset="0"/>
            <a:ea typeface="Times" charset="0"/>
            <a:cs typeface="Times" charset="0"/>
          </a:endParaRPr>
        </a:p>
      </dsp:txBody>
      <dsp:txXfrm>
        <a:off x="6087925" y="2619497"/>
        <a:ext cx="1195671" cy="1195671"/>
      </dsp:txXfrm>
    </dsp:sp>
    <dsp:sp modelId="{303E699E-E954-FA4A-8FBB-D152030496B1}">
      <dsp:nvSpPr>
        <dsp:cNvPr id="0" name=""/>
        <dsp:cNvSpPr/>
      </dsp:nvSpPr>
      <dsp:spPr>
        <a:xfrm rot="5400000">
          <a:off x="4138641" y="4103602"/>
          <a:ext cx="358717" cy="574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11830227"/>
                <a:satOff val="-4951"/>
                <a:lumOff val="3398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11830227"/>
                <a:satOff val="-4951"/>
                <a:lumOff val="3398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11830227"/>
                <a:satOff val="-4951"/>
                <a:lumOff val="3398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>
            <a:latin typeface="Times" charset="0"/>
            <a:ea typeface="Times" charset="0"/>
            <a:cs typeface="Times" charset="0"/>
          </a:endParaRPr>
        </a:p>
      </dsp:txBody>
      <dsp:txXfrm>
        <a:off x="4192449" y="4164779"/>
        <a:ext cx="251102" cy="344950"/>
      </dsp:txXfrm>
    </dsp:sp>
    <dsp:sp modelId="{079C5D3C-ABAB-4C41-ACB0-14D7ED3C1BD3}">
      <dsp:nvSpPr>
        <dsp:cNvPr id="0" name=""/>
        <dsp:cNvSpPr/>
      </dsp:nvSpPr>
      <dsp:spPr>
        <a:xfrm>
          <a:off x="3472532" y="4739627"/>
          <a:ext cx="1690935" cy="1690935"/>
        </a:xfrm>
        <a:prstGeom prst="ellipse">
          <a:avLst/>
        </a:prstGeom>
        <a:gradFill rotWithShape="0">
          <a:gsLst>
            <a:gs pos="0">
              <a:schemeClr val="accent4">
                <a:hueOff val="-11830227"/>
                <a:satOff val="-4951"/>
                <a:lumOff val="3398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11830227"/>
                <a:satOff val="-4951"/>
                <a:lumOff val="3398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11830227"/>
                <a:satOff val="-4951"/>
                <a:lumOff val="3398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Mọi</a:t>
          </a:r>
          <a:r>
            <a:rPr lang="en-US" sz="2700" kern="1200" dirty="0" smtClean="0">
              <a:latin typeface="Times" charset="0"/>
              <a:ea typeface="Times" charset="0"/>
              <a:cs typeface="Times" charset="0"/>
            </a:rPr>
            <a:t> </a:t>
          </a: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nơi</a:t>
          </a:r>
          <a:endParaRPr lang="en-US" sz="2700" kern="1200" dirty="0">
            <a:latin typeface="Times" charset="0"/>
            <a:ea typeface="Times" charset="0"/>
            <a:cs typeface="Times" charset="0"/>
          </a:endParaRPr>
        </a:p>
      </dsp:txBody>
      <dsp:txXfrm>
        <a:off x="3720164" y="4987259"/>
        <a:ext cx="1195671" cy="1195671"/>
      </dsp:txXfrm>
    </dsp:sp>
    <dsp:sp modelId="{CC2B4A87-612B-7A4B-82FB-A8829FB18CC6}">
      <dsp:nvSpPr>
        <dsp:cNvPr id="0" name=""/>
        <dsp:cNvSpPr/>
      </dsp:nvSpPr>
      <dsp:spPr>
        <a:xfrm rot="10800000">
          <a:off x="2964912" y="2929874"/>
          <a:ext cx="358717" cy="574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17745341"/>
                <a:satOff val="-7426"/>
                <a:lumOff val="5097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17745341"/>
                <a:satOff val="-7426"/>
                <a:lumOff val="5097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17745341"/>
                <a:satOff val="-7426"/>
                <a:lumOff val="5097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>
            <a:latin typeface="Times" charset="0"/>
            <a:ea typeface="Times" charset="0"/>
            <a:cs typeface="Times" charset="0"/>
          </a:endParaRPr>
        </a:p>
      </dsp:txBody>
      <dsp:txXfrm rot="10800000">
        <a:off x="3072527" y="3044858"/>
        <a:ext cx="251102" cy="344950"/>
      </dsp:txXfrm>
    </dsp:sp>
    <dsp:sp modelId="{EB94313B-C7C2-424D-9C89-ADB42303E4DB}">
      <dsp:nvSpPr>
        <dsp:cNvPr id="0" name=""/>
        <dsp:cNvSpPr/>
      </dsp:nvSpPr>
      <dsp:spPr>
        <a:xfrm>
          <a:off x="1104770" y="2371865"/>
          <a:ext cx="1690935" cy="1690935"/>
        </a:xfrm>
        <a:prstGeom prst="ellipse">
          <a:avLst/>
        </a:prstGeom>
        <a:gradFill rotWithShape="0">
          <a:gsLst>
            <a:gs pos="0">
              <a:schemeClr val="accent4">
                <a:hueOff val="-17745341"/>
                <a:satOff val="-7426"/>
                <a:lumOff val="5097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17745341"/>
                <a:satOff val="-7426"/>
                <a:lumOff val="5097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17745341"/>
                <a:satOff val="-7426"/>
                <a:lumOff val="5097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Mọi</a:t>
          </a:r>
          <a:r>
            <a:rPr lang="en-US" sz="2700" kern="1200" dirty="0" smtClean="0">
              <a:latin typeface="Times" charset="0"/>
              <a:ea typeface="Times" charset="0"/>
              <a:cs typeface="Times" charset="0"/>
            </a:rPr>
            <a:t> </a:t>
          </a:r>
          <a:r>
            <a:rPr lang="en-US" sz="2700" kern="1200" dirty="0" err="1" smtClean="0">
              <a:latin typeface="Times" charset="0"/>
              <a:ea typeface="Times" charset="0"/>
              <a:cs typeface="Times" charset="0"/>
            </a:rPr>
            <a:t>lúc</a:t>
          </a:r>
          <a:endParaRPr lang="en-US" sz="2700" kern="1200" dirty="0">
            <a:latin typeface="Times" charset="0"/>
            <a:ea typeface="Times" charset="0"/>
            <a:cs typeface="Times" charset="0"/>
          </a:endParaRPr>
        </a:p>
      </dsp:txBody>
      <dsp:txXfrm>
        <a:off x="1352402" y="2619497"/>
        <a:ext cx="1195671" cy="119567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4716A9-833D-8F42-AE2A-991A54A500B3}">
      <dsp:nvSpPr>
        <dsp:cNvPr id="0" name=""/>
        <dsp:cNvSpPr/>
      </dsp:nvSpPr>
      <dsp:spPr>
        <a:xfrm rot="10800000">
          <a:off x="1680637" y="943"/>
          <a:ext cx="5551509" cy="1129301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990" tIns="194310" rIns="362712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err="1" smtClean="0"/>
            <a:t>Mô</a:t>
          </a:r>
          <a:r>
            <a:rPr lang="en-US" sz="5100" kern="1200" dirty="0" smtClean="0"/>
            <a:t> </a:t>
          </a:r>
          <a:r>
            <a:rPr lang="en-US" sz="5100" kern="1200" dirty="0" err="1" smtClean="0"/>
            <a:t>hình</a:t>
          </a:r>
          <a:r>
            <a:rPr lang="en-US" sz="5100" kern="1200" dirty="0" smtClean="0"/>
            <a:t> </a:t>
          </a:r>
          <a:r>
            <a:rPr lang="en-US" sz="5100" kern="1200" dirty="0" err="1" smtClean="0"/>
            <a:t>đào</a:t>
          </a:r>
          <a:r>
            <a:rPr lang="en-US" sz="5100" kern="1200" dirty="0" smtClean="0"/>
            <a:t> </a:t>
          </a:r>
          <a:r>
            <a:rPr lang="en-US" sz="5100" kern="1200" dirty="0" err="1" smtClean="0"/>
            <a:t>tạo</a:t>
          </a:r>
          <a:endParaRPr lang="en-US" sz="5100" kern="1200" dirty="0"/>
        </a:p>
      </dsp:txBody>
      <dsp:txXfrm rot="10800000">
        <a:off x="1962962" y="943"/>
        <a:ext cx="5269184" cy="1129301"/>
      </dsp:txXfrm>
    </dsp:sp>
    <dsp:sp modelId="{34A587D0-B7F7-AA4F-9E20-B6C3E32E1EB9}">
      <dsp:nvSpPr>
        <dsp:cNvPr id="0" name=""/>
        <dsp:cNvSpPr/>
      </dsp:nvSpPr>
      <dsp:spPr>
        <a:xfrm>
          <a:off x="1115987" y="943"/>
          <a:ext cx="1129301" cy="1129301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8D68CA0-9E03-0F41-BB15-7F948FDF7D42}">
      <dsp:nvSpPr>
        <dsp:cNvPr id="0" name=""/>
        <dsp:cNvSpPr/>
      </dsp:nvSpPr>
      <dsp:spPr>
        <a:xfrm rot="10800000">
          <a:off x="1680637" y="1467349"/>
          <a:ext cx="5551509" cy="1129301"/>
        </a:xfrm>
        <a:prstGeom prst="homePlate">
          <a:avLst/>
        </a:prstGeom>
        <a:gradFill rotWithShape="0">
          <a:gsLst>
            <a:gs pos="0">
              <a:schemeClr val="accent4">
                <a:hueOff val="-8872670"/>
                <a:satOff val="-3713"/>
                <a:lumOff val="2549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8872670"/>
                <a:satOff val="-3713"/>
                <a:lumOff val="2549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8872670"/>
                <a:satOff val="-3713"/>
                <a:lumOff val="2549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990" tIns="194310" rIns="362712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err="1" smtClean="0"/>
            <a:t>Kỹ</a:t>
          </a:r>
          <a:r>
            <a:rPr lang="en-US" sz="5100" kern="1200" dirty="0" smtClean="0"/>
            <a:t> </a:t>
          </a:r>
          <a:r>
            <a:rPr lang="en-US" sz="5100" kern="1200" dirty="0" err="1" smtClean="0"/>
            <a:t>thuật</a:t>
          </a:r>
          <a:endParaRPr lang="en-US" sz="5100" kern="1200" dirty="0"/>
        </a:p>
      </dsp:txBody>
      <dsp:txXfrm rot="10800000">
        <a:off x="1962962" y="1467349"/>
        <a:ext cx="5269184" cy="1129301"/>
      </dsp:txXfrm>
    </dsp:sp>
    <dsp:sp modelId="{DD8F6821-E575-9A48-861A-741674B79762}">
      <dsp:nvSpPr>
        <dsp:cNvPr id="0" name=""/>
        <dsp:cNvSpPr/>
      </dsp:nvSpPr>
      <dsp:spPr>
        <a:xfrm>
          <a:off x="1115987" y="1467349"/>
          <a:ext cx="1129301" cy="1129301"/>
        </a:xfrm>
        <a:prstGeom prst="ellipse">
          <a:avLst/>
        </a:prstGeom>
        <a:solidFill>
          <a:schemeClr val="accent4">
            <a:tint val="50000"/>
            <a:hueOff val="-9030851"/>
            <a:satOff val="-2705"/>
            <a:lumOff val="6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D8E2472-37B7-2740-BA1A-263BD2325AF7}">
      <dsp:nvSpPr>
        <dsp:cNvPr id="0" name=""/>
        <dsp:cNvSpPr/>
      </dsp:nvSpPr>
      <dsp:spPr>
        <a:xfrm rot="10800000">
          <a:off x="1680637" y="2933755"/>
          <a:ext cx="5551509" cy="1129301"/>
        </a:xfrm>
        <a:prstGeom prst="homePlate">
          <a:avLst/>
        </a:prstGeom>
        <a:gradFill rotWithShape="0">
          <a:gsLst>
            <a:gs pos="0">
              <a:schemeClr val="accent4">
                <a:hueOff val="-17745341"/>
                <a:satOff val="-7426"/>
                <a:lumOff val="5097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17745341"/>
                <a:satOff val="-7426"/>
                <a:lumOff val="5097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17745341"/>
                <a:satOff val="-7426"/>
                <a:lumOff val="5097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990" tIns="194310" rIns="362712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err="1" smtClean="0"/>
            <a:t>Nội</a:t>
          </a:r>
          <a:r>
            <a:rPr lang="en-US" sz="5100" kern="1200" dirty="0" smtClean="0"/>
            <a:t> dung</a:t>
          </a:r>
          <a:endParaRPr lang="en-US" sz="5100" kern="1200" dirty="0"/>
        </a:p>
      </dsp:txBody>
      <dsp:txXfrm rot="10800000">
        <a:off x="1962962" y="2933755"/>
        <a:ext cx="5269184" cy="1129301"/>
      </dsp:txXfrm>
    </dsp:sp>
    <dsp:sp modelId="{BDFEFEA3-A917-4B43-B671-6091C86BABDD}">
      <dsp:nvSpPr>
        <dsp:cNvPr id="0" name=""/>
        <dsp:cNvSpPr/>
      </dsp:nvSpPr>
      <dsp:spPr>
        <a:xfrm>
          <a:off x="1115987" y="2933755"/>
          <a:ext cx="1129301" cy="1129301"/>
        </a:xfrm>
        <a:prstGeom prst="ellipse">
          <a:avLst/>
        </a:prstGeom>
        <a:solidFill>
          <a:schemeClr val="accent4">
            <a:tint val="50000"/>
            <a:hueOff val="-18061701"/>
            <a:satOff val="-5410"/>
            <a:lumOff val="133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B5C174-6012-ED4B-9019-76A5F47C9C54}">
      <dsp:nvSpPr>
        <dsp:cNvPr id="0" name=""/>
        <dsp:cNvSpPr/>
      </dsp:nvSpPr>
      <dsp:spPr>
        <a:xfrm>
          <a:off x="0" y="0"/>
          <a:ext cx="8314267" cy="1795779"/>
        </a:xfrm>
        <a:prstGeom prst="rect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04800" tIns="304800" rIns="304800" bIns="304800" numCol="1" spcCol="1270" anchor="ctr" anchorCtr="0">
          <a:noAutofit/>
        </a:bodyPr>
        <a:lstStyle/>
        <a:p>
          <a:pPr lvl="0" algn="ctr" defTabSz="3556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0" b="1" kern="1200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rPr>
            <a:t>KỸ THUẬT</a:t>
          </a:r>
          <a:endParaRPr lang="en-US" sz="8000" b="1" kern="1200" cap="none" spc="0" dirty="0">
            <a:ln w="12700">
              <a:solidFill>
                <a:schemeClr val="accent1"/>
              </a:solidFill>
              <a:prstDash val="solid"/>
            </a:ln>
            <a:pattFill prst="pct50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effectLst>
              <a:outerShdw dist="38100" dir="2640000" algn="bl" rotWithShape="0">
                <a:schemeClr val="accent1"/>
              </a:outerShdw>
            </a:effectLst>
          </a:endParaRPr>
        </a:p>
      </dsp:txBody>
      <dsp:txXfrm>
        <a:off x="0" y="0"/>
        <a:ext cx="8314267" cy="1795779"/>
      </dsp:txXfrm>
    </dsp:sp>
    <dsp:sp modelId="{6351D82E-7EA6-714F-88B8-B23E9BA6AC1B}">
      <dsp:nvSpPr>
        <dsp:cNvPr id="0" name=""/>
        <dsp:cNvSpPr/>
      </dsp:nvSpPr>
      <dsp:spPr>
        <a:xfrm>
          <a:off x="4059" y="1795779"/>
          <a:ext cx="2768715" cy="3771137"/>
        </a:xfrm>
        <a:prstGeom prst="rect">
          <a:avLst/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kern="1200" dirty="0" err="1" smtClean="0"/>
            <a:t>Đa</a:t>
          </a:r>
          <a:r>
            <a:rPr lang="en-US" sz="5900" kern="1200" dirty="0" smtClean="0"/>
            <a:t> </a:t>
          </a:r>
          <a:r>
            <a:rPr lang="en-US" sz="5900" kern="1200" dirty="0" err="1" smtClean="0"/>
            <a:t>nền</a:t>
          </a:r>
          <a:r>
            <a:rPr lang="en-US" sz="5900" kern="1200" dirty="0" smtClean="0"/>
            <a:t> </a:t>
          </a:r>
          <a:r>
            <a:rPr lang="en-US" sz="5900" kern="1200" dirty="0" err="1" smtClean="0"/>
            <a:t>tảng</a:t>
          </a:r>
          <a:endParaRPr lang="en-US" sz="5900" kern="1200" dirty="0"/>
        </a:p>
      </dsp:txBody>
      <dsp:txXfrm>
        <a:off x="4059" y="1795779"/>
        <a:ext cx="2768715" cy="3771137"/>
      </dsp:txXfrm>
    </dsp:sp>
    <dsp:sp modelId="{17F28DF7-4598-C14E-AEB2-9B565048ADB8}">
      <dsp:nvSpPr>
        <dsp:cNvPr id="0" name=""/>
        <dsp:cNvSpPr/>
      </dsp:nvSpPr>
      <dsp:spPr>
        <a:xfrm>
          <a:off x="2772775" y="1795779"/>
          <a:ext cx="2768715" cy="3771137"/>
        </a:xfrm>
        <a:prstGeom prst="rect">
          <a:avLst/>
        </a:prstGeom>
        <a:gradFill rotWithShape="0">
          <a:gsLst>
            <a:gs pos="0">
              <a:schemeClr val="accent3">
                <a:hueOff val="4729762"/>
                <a:satOff val="2949"/>
                <a:lumOff val="-588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4729762"/>
                <a:satOff val="2949"/>
                <a:lumOff val="-588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4729762"/>
                <a:satOff val="2949"/>
                <a:lumOff val="-588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kern="1200" dirty="0" err="1" smtClean="0"/>
            <a:t>Quản</a:t>
          </a:r>
          <a:r>
            <a:rPr lang="en-US" sz="5900" kern="1200" dirty="0" smtClean="0"/>
            <a:t> </a:t>
          </a:r>
          <a:r>
            <a:rPr lang="en-US" sz="5900" kern="1200" dirty="0" err="1" smtClean="0"/>
            <a:t>trị</a:t>
          </a:r>
          <a:r>
            <a:rPr lang="en-US" sz="5900" kern="1200" dirty="0" smtClean="0"/>
            <a:t> </a:t>
          </a:r>
          <a:r>
            <a:rPr lang="en-US" sz="5900" kern="1200" dirty="0" err="1" smtClean="0"/>
            <a:t>và</a:t>
          </a:r>
          <a:r>
            <a:rPr lang="en-US" sz="5900" kern="1200" dirty="0" smtClean="0"/>
            <a:t> </a:t>
          </a:r>
          <a:r>
            <a:rPr lang="en-US" sz="5900" kern="1200" dirty="0" err="1" smtClean="0"/>
            <a:t>bảo</a:t>
          </a:r>
          <a:r>
            <a:rPr lang="en-US" sz="5900" kern="1200" dirty="0" smtClean="0"/>
            <a:t> </a:t>
          </a:r>
          <a:r>
            <a:rPr lang="en-US" sz="5900" kern="1200" dirty="0" err="1" smtClean="0"/>
            <a:t>mật</a:t>
          </a:r>
          <a:r>
            <a:rPr lang="en-US" sz="5900" kern="1200" dirty="0" smtClean="0"/>
            <a:t> </a:t>
          </a:r>
          <a:endParaRPr lang="en-US" sz="5900" kern="1200" dirty="0"/>
        </a:p>
      </dsp:txBody>
      <dsp:txXfrm>
        <a:off x="2772775" y="1795779"/>
        <a:ext cx="2768715" cy="3771137"/>
      </dsp:txXfrm>
    </dsp:sp>
    <dsp:sp modelId="{EFF62806-1232-0B4A-8B83-0196A1A51452}">
      <dsp:nvSpPr>
        <dsp:cNvPr id="0" name=""/>
        <dsp:cNvSpPr/>
      </dsp:nvSpPr>
      <dsp:spPr>
        <a:xfrm>
          <a:off x="5541491" y="1795779"/>
          <a:ext cx="2768715" cy="3771137"/>
        </a:xfrm>
        <a:prstGeom prst="rect">
          <a:avLst/>
        </a:prstGeom>
        <a:gradFill rotWithShape="0">
          <a:gsLst>
            <a:gs pos="0">
              <a:schemeClr val="accent3">
                <a:hueOff val="9459523"/>
                <a:satOff val="5898"/>
                <a:lumOff val="-1176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9459523"/>
                <a:satOff val="5898"/>
                <a:lumOff val="-1176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9459523"/>
                <a:satOff val="5898"/>
                <a:lumOff val="-1176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kern="1200" dirty="0" err="1" smtClean="0"/>
            <a:t>Tốc</a:t>
          </a:r>
          <a:r>
            <a:rPr lang="en-US" sz="5900" kern="1200" dirty="0" smtClean="0"/>
            <a:t> </a:t>
          </a:r>
          <a:r>
            <a:rPr lang="en-US" sz="5900" kern="1200" dirty="0" err="1" smtClean="0"/>
            <a:t>độ</a:t>
          </a:r>
          <a:endParaRPr lang="en-US" sz="5900" kern="1200" dirty="0"/>
        </a:p>
      </dsp:txBody>
      <dsp:txXfrm>
        <a:off x="5541491" y="1795779"/>
        <a:ext cx="2768715" cy="3771137"/>
      </dsp:txXfrm>
    </dsp:sp>
    <dsp:sp modelId="{1C62FDDD-1C44-874E-8F48-B3EE28B2547D}">
      <dsp:nvSpPr>
        <dsp:cNvPr id="0" name=""/>
        <dsp:cNvSpPr/>
      </dsp:nvSpPr>
      <dsp:spPr>
        <a:xfrm>
          <a:off x="0" y="5566917"/>
          <a:ext cx="8314267" cy="419015"/>
        </a:xfrm>
        <a:prstGeom prst="rect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F14BB5-64D4-EF4A-BCD7-BAD156B38A46}">
      <dsp:nvSpPr>
        <dsp:cNvPr id="0" name=""/>
        <dsp:cNvSpPr/>
      </dsp:nvSpPr>
      <dsp:spPr>
        <a:xfrm>
          <a:off x="1741793" y="3429000"/>
          <a:ext cx="854781" cy="1628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7390" y="0"/>
              </a:lnTo>
              <a:lnTo>
                <a:pt x="427390" y="1628775"/>
              </a:lnTo>
              <a:lnTo>
                <a:pt x="854781" y="162877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2123198" y="4197401"/>
        <a:ext cx="91972" cy="91972"/>
      </dsp:txXfrm>
    </dsp:sp>
    <dsp:sp modelId="{FA3A36D3-1CFB-674A-BF55-A9871DB14FCE}">
      <dsp:nvSpPr>
        <dsp:cNvPr id="0" name=""/>
        <dsp:cNvSpPr/>
      </dsp:nvSpPr>
      <dsp:spPr>
        <a:xfrm>
          <a:off x="1741793" y="3383280"/>
          <a:ext cx="8547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854781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47814" y="3407630"/>
        <a:ext cx="42739" cy="42739"/>
      </dsp:txXfrm>
    </dsp:sp>
    <dsp:sp modelId="{7D5A0489-97B0-FD4B-B650-BDBC5A79FF0A}">
      <dsp:nvSpPr>
        <dsp:cNvPr id="0" name=""/>
        <dsp:cNvSpPr/>
      </dsp:nvSpPr>
      <dsp:spPr>
        <a:xfrm>
          <a:off x="1741793" y="1800224"/>
          <a:ext cx="854781" cy="1628775"/>
        </a:xfrm>
        <a:custGeom>
          <a:avLst/>
          <a:gdLst/>
          <a:ahLst/>
          <a:cxnLst/>
          <a:rect l="0" t="0" r="0" b="0"/>
          <a:pathLst>
            <a:path>
              <a:moveTo>
                <a:pt x="0" y="1628775"/>
              </a:moveTo>
              <a:lnTo>
                <a:pt x="427390" y="1628775"/>
              </a:lnTo>
              <a:lnTo>
                <a:pt x="427390" y="0"/>
              </a:lnTo>
              <a:lnTo>
                <a:pt x="854781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2123198" y="2568626"/>
        <a:ext cx="91972" cy="91972"/>
      </dsp:txXfrm>
    </dsp:sp>
    <dsp:sp modelId="{4B63DCCF-3FE4-D44B-9E92-0EC8F353980D}">
      <dsp:nvSpPr>
        <dsp:cNvPr id="0" name=""/>
        <dsp:cNvSpPr/>
      </dsp:nvSpPr>
      <dsp:spPr>
        <a:xfrm rot="16200000">
          <a:off x="-2338716" y="2777490"/>
          <a:ext cx="6858000" cy="130302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NỘI DUNG</a:t>
          </a:r>
          <a:endParaRPr lang="en-US" sz="6500" kern="1200" dirty="0"/>
        </a:p>
      </dsp:txBody>
      <dsp:txXfrm>
        <a:off x="-2338716" y="2777490"/>
        <a:ext cx="6858000" cy="1303020"/>
      </dsp:txXfrm>
    </dsp:sp>
    <dsp:sp modelId="{5C453B11-5384-0142-A2AF-F2460C79465B}">
      <dsp:nvSpPr>
        <dsp:cNvPr id="0" name=""/>
        <dsp:cNvSpPr/>
      </dsp:nvSpPr>
      <dsp:spPr>
        <a:xfrm>
          <a:off x="2596574" y="1148714"/>
          <a:ext cx="6071809" cy="130302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MÔ HÌNH ĐÀO TẠO</a:t>
          </a:r>
          <a:endParaRPr lang="en-US" sz="4400" kern="1200" dirty="0"/>
        </a:p>
      </dsp:txBody>
      <dsp:txXfrm>
        <a:off x="2596574" y="1148714"/>
        <a:ext cx="6071809" cy="1303020"/>
      </dsp:txXfrm>
    </dsp:sp>
    <dsp:sp modelId="{AA7AF8E4-1B78-2140-BACD-AF7130AF44A9}">
      <dsp:nvSpPr>
        <dsp:cNvPr id="0" name=""/>
        <dsp:cNvSpPr/>
      </dsp:nvSpPr>
      <dsp:spPr>
        <a:xfrm>
          <a:off x="2596574" y="2777490"/>
          <a:ext cx="6074758" cy="130302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KIẾN THỨC</a:t>
          </a:r>
          <a:endParaRPr lang="en-US" sz="4400" kern="1200" dirty="0"/>
        </a:p>
      </dsp:txBody>
      <dsp:txXfrm>
        <a:off x="2596574" y="2777490"/>
        <a:ext cx="6074758" cy="1303020"/>
      </dsp:txXfrm>
    </dsp:sp>
    <dsp:sp modelId="{205EFAF1-0955-4047-BDE4-CF299015C776}">
      <dsp:nvSpPr>
        <dsp:cNvPr id="0" name=""/>
        <dsp:cNvSpPr/>
      </dsp:nvSpPr>
      <dsp:spPr>
        <a:xfrm>
          <a:off x="2596574" y="4406265"/>
          <a:ext cx="6108650" cy="130302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NGƯỜI DẠY VÀ NGƯỜI HỌC</a:t>
          </a:r>
          <a:endParaRPr lang="en-US" sz="4400" kern="1200" dirty="0"/>
        </a:p>
      </dsp:txBody>
      <dsp:txXfrm>
        <a:off x="2596574" y="4406265"/>
        <a:ext cx="6108650" cy="13030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x-none" altLang="x-none"/>
          </a:p>
        </p:txBody>
      </p:sp>
      <p:sp>
        <p:nvSpPr>
          <p:cNvPr id="3" name="Date Placeholder 2">
            <a:extLst>
              <a:ext uri="{FF2B5EF4-FFF2-40B4-BE49-F238E27FC236}"/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7258B46-1C9E-634E-A2D4-948AAFD7C527}" type="datetimeFigureOut">
              <a:rPr lang="en-US" altLang="x-none"/>
              <a:pPr/>
              <a:t>12/1/18</a:t>
            </a:fld>
            <a:endParaRPr lang="en-US" altLang="x-none"/>
          </a:p>
        </p:txBody>
      </p:sp>
      <p:sp>
        <p:nvSpPr>
          <p:cNvPr id="4" name="Footer Placeholder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x-none" altLang="x-none"/>
          </a:p>
        </p:txBody>
      </p:sp>
      <p:sp>
        <p:nvSpPr>
          <p:cNvPr id="5" name="Slide Number Placeholder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8D2F333-160F-EA40-A5E1-50CE703DF1C0}" type="slidenum">
              <a:rPr lang="en-US" altLang="x-none"/>
              <a:pPr/>
              <a:t>‹#›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x-none" alt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3CC64FA-F3D8-B542-BDBD-260257639D96}" type="datetimeFigureOut">
              <a:rPr lang="en-US" altLang="x-none"/>
              <a:pPr/>
              <a:t>12/1/18</a:t>
            </a:fld>
            <a:endParaRPr lang="en-US" alt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x-none" alt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2375114-5251-4549-826A-C6512DE2B787}" type="slidenum">
              <a:rPr lang="en-US" altLang="x-none"/>
              <a:pPr/>
              <a:t>‹#›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x-none" altLang="x-none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spcBef>
                <a:spcPct val="0"/>
              </a:spcBef>
            </a:pPr>
            <a:fld id="{90CB1CB0-6A90-E548-9411-200AD49D0E86}" type="slidenum">
              <a:rPr lang="en-US" altLang="x-none"/>
              <a:pPr>
                <a:spcBef>
                  <a:spcPct val="0"/>
                </a:spcBef>
              </a:pPr>
              <a:t>10</a:t>
            </a:fld>
            <a:endParaRPr lang="en-US" altLang="x-non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-1588" y="0"/>
            <a:ext cx="9148763" cy="6921500"/>
            <a:chOff x="-939" y="-1"/>
            <a:chExt cx="9148136" cy="6922236"/>
          </a:xfrm>
        </p:grpSpPr>
        <p:sp>
          <p:nvSpPr>
            <p:cNvPr id="5" name="Freeform 13"/>
            <p:cNvSpPr>
              <a:spLocks noEditPoints="1"/>
            </p:cNvSpPr>
            <p:nvPr/>
          </p:nvSpPr>
          <p:spPr bwMode="auto">
            <a:xfrm>
              <a:off x="-939" y="-1"/>
              <a:ext cx="9148136" cy="6858729"/>
            </a:xfrm>
            <a:custGeom>
              <a:avLst/>
              <a:gdLst/>
              <a:ahLst/>
              <a:cxnLst/>
              <a:rect l="0" t="0" r="r" b="b"/>
              <a:pathLst>
                <a:path w="2880" h="2160">
                  <a:moveTo>
                    <a:pt x="0" y="571"/>
                  </a:moveTo>
                  <a:cubicBezTo>
                    <a:pt x="0" y="594"/>
                    <a:pt x="0" y="594"/>
                    <a:pt x="0" y="594"/>
                  </a:cubicBezTo>
                  <a:cubicBezTo>
                    <a:pt x="16" y="593"/>
                    <a:pt x="32" y="592"/>
                    <a:pt x="49" y="589"/>
                  </a:cubicBezTo>
                  <a:cubicBezTo>
                    <a:pt x="40" y="628"/>
                    <a:pt x="19" y="654"/>
                    <a:pt x="0" y="679"/>
                  </a:cubicBezTo>
                  <a:cubicBezTo>
                    <a:pt x="0" y="718"/>
                    <a:pt x="0" y="718"/>
                    <a:pt x="0" y="718"/>
                  </a:cubicBezTo>
                  <a:cubicBezTo>
                    <a:pt x="32" y="683"/>
                    <a:pt x="56" y="642"/>
                    <a:pt x="70" y="595"/>
                  </a:cubicBezTo>
                  <a:cubicBezTo>
                    <a:pt x="72" y="588"/>
                    <a:pt x="68" y="579"/>
                    <a:pt x="66" y="566"/>
                  </a:cubicBezTo>
                  <a:cubicBezTo>
                    <a:pt x="44" y="568"/>
                    <a:pt x="22" y="569"/>
                    <a:pt x="0" y="571"/>
                  </a:cubicBezTo>
                  <a:close/>
                  <a:moveTo>
                    <a:pt x="714" y="86"/>
                  </a:moveTo>
                  <a:cubicBezTo>
                    <a:pt x="708" y="106"/>
                    <a:pt x="697" y="126"/>
                    <a:pt x="672" y="135"/>
                  </a:cubicBezTo>
                  <a:cubicBezTo>
                    <a:pt x="655" y="90"/>
                    <a:pt x="642" y="49"/>
                    <a:pt x="622" y="11"/>
                  </a:cubicBezTo>
                  <a:cubicBezTo>
                    <a:pt x="621" y="7"/>
                    <a:pt x="619" y="4"/>
                    <a:pt x="618" y="0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05" y="21"/>
                    <a:pt x="614" y="42"/>
                    <a:pt x="624" y="63"/>
                  </a:cubicBezTo>
                  <a:cubicBezTo>
                    <a:pt x="641" y="101"/>
                    <a:pt x="650" y="140"/>
                    <a:pt x="627" y="188"/>
                  </a:cubicBezTo>
                  <a:cubicBezTo>
                    <a:pt x="673" y="168"/>
                    <a:pt x="707" y="144"/>
                    <a:pt x="726" y="110"/>
                  </a:cubicBezTo>
                  <a:cubicBezTo>
                    <a:pt x="743" y="78"/>
                    <a:pt x="748" y="40"/>
                    <a:pt x="759" y="0"/>
                  </a:cubicBezTo>
                  <a:cubicBezTo>
                    <a:pt x="730" y="0"/>
                    <a:pt x="730" y="0"/>
                    <a:pt x="730" y="0"/>
                  </a:cubicBezTo>
                  <a:cubicBezTo>
                    <a:pt x="736" y="29"/>
                    <a:pt x="723" y="58"/>
                    <a:pt x="714" y="86"/>
                  </a:cubicBezTo>
                  <a:close/>
                  <a:moveTo>
                    <a:pt x="2880" y="482"/>
                  </a:moveTo>
                  <a:cubicBezTo>
                    <a:pt x="2880" y="443"/>
                    <a:pt x="2880" y="443"/>
                    <a:pt x="2880" y="443"/>
                  </a:cubicBezTo>
                  <a:cubicBezTo>
                    <a:pt x="2845" y="480"/>
                    <a:pt x="2831" y="531"/>
                    <a:pt x="2817" y="581"/>
                  </a:cubicBezTo>
                  <a:cubicBezTo>
                    <a:pt x="2798" y="653"/>
                    <a:pt x="2801" y="723"/>
                    <a:pt x="2856" y="782"/>
                  </a:cubicBezTo>
                  <a:cubicBezTo>
                    <a:pt x="2821" y="808"/>
                    <a:pt x="2789" y="830"/>
                    <a:pt x="2759" y="855"/>
                  </a:cubicBezTo>
                  <a:cubicBezTo>
                    <a:pt x="2729" y="879"/>
                    <a:pt x="2701" y="907"/>
                    <a:pt x="2667" y="938"/>
                  </a:cubicBezTo>
                  <a:cubicBezTo>
                    <a:pt x="2669" y="814"/>
                    <a:pt x="2635" y="709"/>
                    <a:pt x="2538" y="630"/>
                  </a:cubicBezTo>
                  <a:cubicBezTo>
                    <a:pt x="2509" y="646"/>
                    <a:pt x="2497" y="676"/>
                    <a:pt x="2481" y="701"/>
                  </a:cubicBezTo>
                  <a:cubicBezTo>
                    <a:pt x="2441" y="766"/>
                    <a:pt x="2436" y="838"/>
                    <a:pt x="2442" y="912"/>
                  </a:cubicBezTo>
                  <a:cubicBezTo>
                    <a:pt x="2450" y="996"/>
                    <a:pt x="2480" y="1072"/>
                    <a:pt x="2514" y="1152"/>
                  </a:cubicBezTo>
                  <a:cubicBezTo>
                    <a:pt x="2454" y="1250"/>
                    <a:pt x="2401" y="1355"/>
                    <a:pt x="2367" y="1467"/>
                  </a:cubicBezTo>
                  <a:cubicBezTo>
                    <a:pt x="2333" y="1578"/>
                    <a:pt x="2310" y="1693"/>
                    <a:pt x="2282" y="1811"/>
                  </a:cubicBezTo>
                  <a:cubicBezTo>
                    <a:pt x="2271" y="1782"/>
                    <a:pt x="2261" y="1755"/>
                    <a:pt x="2252" y="1730"/>
                  </a:cubicBezTo>
                  <a:cubicBezTo>
                    <a:pt x="2330" y="1569"/>
                    <a:pt x="2338" y="1413"/>
                    <a:pt x="2235" y="1256"/>
                  </a:cubicBezTo>
                  <a:cubicBezTo>
                    <a:pt x="2184" y="1290"/>
                    <a:pt x="2155" y="1336"/>
                    <a:pt x="2143" y="1390"/>
                  </a:cubicBezTo>
                  <a:cubicBezTo>
                    <a:pt x="2131" y="1441"/>
                    <a:pt x="2128" y="1494"/>
                    <a:pt x="2120" y="1550"/>
                  </a:cubicBezTo>
                  <a:cubicBezTo>
                    <a:pt x="2043" y="1465"/>
                    <a:pt x="1944" y="1418"/>
                    <a:pt x="1837" y="1376"/>
                  </a:cubicBezTo>
                  <a:cubicBezTo>
                    <a:pt x="1833" y="1359"/>
                    <a:pt x="1828" y="1338"/>
                    <a:pt x="1825" y="1318"/>
                  </a:cubicBezTo>
                  <a:cubicBezTo>
                    <a:pt x="1813" y="1230"/>
                    <a:pt x="1759" y="1172"/>
                    <a:pt x="1686" y="1129"/>
                  </a:cubicBezTo>
                  <a:cubicBezTo>
                    <a:pt x="1657" y="1113"/>
                    <a:pt x="1625" y="1099"/>
                    <a:pt x="1594" y="1090"/>
                  </a:cubicBezTo>
                  <a:cubicBezTo>
                    <a:pt x="1557" y="1079"/>
                    <a:pt x="1542" y="1097"/>
                    <a:pt x="1549" y="1135"/>
                  </a:cubicBezTo>
                  <a:cubicBezTo>
                    <a:pt x="1562" y="1202"/>
                    <a:pt x="1583" y="1265"/>
                    <a:pt x="1633" y="1314"/>
                  </a:cubicBezTo>
                  <a:cubicBezTo>
                    <a:pt x="1633" y="1315"/>
                    <a:pt x="1633" y="1317"/>
                    <a:pt x="1632" y="1318"/>
                  </a:cubicBezTo>
                  <a:cubicBezTo>
                    <a:pt x="1533" y="1318"/>
                    <a:pt x="1425" y="1344"/>
                    <a:pt x="1361" y="1385"/>
                  </a:cubicBezTo>
                  <a:cubicBezTo>
                    <a:pt x="1366" y="1408"/>
                    <a:pt x="1382" y="1422"/>
                    <a:pt x="1401" y="1434"/>
                  </a:cubicBezTo>
                  <a:cubicBezTo>
                    <a:pt x="1463" y="1474"/>
                    <a:pt x="1533" y="1477"/>
                    <a:pt x="1603" y="1476"/>
                  </a:cubicBezTo>
                  <a:cubicBezTo>
                    <a:pt x="1614" y="1476"/>
                    <a:pt x="1625" y="1475"/>
                    <a:pt x="1636" y="1475"/>
                  </a:cubicBezTo>
                  <a:cubicBezTo>
                    <a:pt x="1637" y="1475"/>
                    <a:pt x="1638" y="1477"/>
                    <a:pt x="1642" y="1480"/>
                  </a:cubicBezTo>
                  <a:cubicBezTo>
                    <a:pt x="1590" y="1552"/>
                    <a:pt x="1542" y="1627"/>
                    <a:pt x="1526" y="1717"/>
                  </a:cubicBezTo>
                  <a:cubicBezTo>
                    <a:pt x="1612" y="1728"/>
                    <a:pt x="1681" y="1691"/>
                    <a:pt x="1743" y="1641"/>
                  </a:cubicBezTo>
                  <a:cubicBezTo>
                    <a:pt x="1806" y="1590"/>
                    <a:pt x="1836" y="1520"/>
                    <a:pt x="1836" y="1431"/>
                  </a:cubicBezTo>
                  <a:cubicBezTo>
                    <a:pt x="1945" y="1479"/>
                    <a:pt x="2036" y="1538"/>
                    <a:pt x="2106" y="1633"/>
                  </a:cubicBezTo>
                  <a:cubicBezTo>
                    <a:pt x="1991" y="1615"/>
                    <a:pt x="1896" y="1643"/>
                    <a:pt x="1820" y="1728"/>
                  </a:cubicBezTo>
                  <a:cubicBezTo>
                    <a:pt x="1861" y="1828"/>
                    <a:pt x="2064" y="1878"/>
                    <a:pt x="2197" y="1784"/>
                  </a:cubicBezTo>
                  <a:cubicBezTo>
                    <a:pt x="2225" y="1858"/>
                    <a:pt x="2243" y="1933"/>
                    <a:pt x="2226" y="2012"/>
                  </a:cubicBezTo>
                  <a:cubicBezTo>
                    <a:pt x="2220" y="2036"/>
                    <a:pt x="2212" y="2059"/>
                    <a:pt x="2224" y="2084"/>
                  </a:cubicBezTo>
                  <a:cubicBezTo>
                    <a:pt x="2228" y="2092"/>
                    <a:pt x="2226" y="2104"/>
                    <a:pt x="2223" y="2112"/>
                  </a:cubicBezTo>
                  <a:cubicBezTo>
                    <a:pt x="2217" y="2128"/>
                    <a:pt x="2212" y="2144"/>
                    <a:pt x="2206" y="2160"/>
                  </a:cubicBezTo>
                  <a:cubicBezTo>
                    <a:pt x="2229" y="2160"/>
                    <a:pt x="2229" y="2160"/>
                    <a:pt x="2229" y="2160"/>
                  </a:cubicBezTo>
                  <a:cubicBezTo>
                    <a:pt x="2234" y="2148"/>
                    <a:pt x="2237" y="2135"/>
                    <a:pt x="2245" y="2124"/>
                  </a:cubicBezTo>
                  <a:cubicBezTo>
                    <a:pt x="2259" y="2104"/>
                    <a:pt x="2261" y="2086"/>
                    <a:pt x="2246" y="2066"/>
                  </a:cubicBezTo>
                  <a:cubicBezTo>
                    <a:pt x="2280" y="2036"/>
                    <a:pt x="2274" y="1999"/>
                    <a:pt x="2266" y="1963"/>
                  </a:cubicBezTo>
                  <a:cubicBezTo>
                    <a:pt x="2253" y="1900"/>
                    <a:pt x="2244" y="1836"/>
                    <a:pt x="2220" y="1777"/>
                  </a:cubicBezTo>
                  <a:cubicBezTo>
                    <a:pt x="2213" y="1761"/>
                    <a:pt x="2214" y="1750"/>
                    <a:pt x="2232" y="1746"/>
                  </a:cubicBezTo>
                  <a:cubicBezTo>
                    <a:pt x="2270" y="1807"/>
                    <a:pt x="2259" y="1878"/>
                    <a:pt x="2279" y="1944"/>
                  </a:cubicBezTo>
                  <a:cubicBezTo>
                    <a:pt x="2286" y="1936"/>
                    <a:pt x="2291" y="1928"/>
                    <a:pt x="2293" y="1920"/>
                  </a:cubicBezTo>
                  <a:cubicBezTo>
                    <a:pt x="2310" y="1825"/>
                    <a:pt x="2328" y="1731"/>
                    <a:pt x="2344" y="1636"/>
                  </a:cubicBezTo>
                  <a:cubicBezTo>
                    <a:pt x="2359" y="1544"/>
                    <a:pt x="2388" y="1457"/>
                    <a:pt x="2424" y="1371"/>
                  </a:cubicBezTo>
                  <a:cubicBezTo>
                    <a:pt x="2431" y="1355"/>
                    <a:pt x="2439" y="1339"/>
                    <a:pt x="2447" y="1323"/>
                  </a:cubicBezTo>
                  <a:cubicBezTo>
                    <a:pt x="2442" y="1361"/>
                    <a:pt x="2427" y="1394"/>
                    <a:pt x="2417" y="1428"/>
                  </a:cubicBezTo>
                  <a:cubicBezTo>
                    <a:pt x="2382" y="1546"/>
                    <a:pt x="2357" y="1666"/>
                    <a:pt x="2336" y="1787"/>
                  </a:cubicBezTo>
                  <a:cubicBezTo>
                    <a:pt x="2318" y="1886"/>
                    <a:pt x="2304" y="1986"/>
                    <a:pt x="2288" y="2085"/>
                  </a:cubicBezTo>
                  <a:cubicBezTo>
                    <a:pt x="2284" y="2111"/>
                    <a:pt x="2279" y="2136"/>
                    <a:pt x="2272" y="2160"/>
                  </a:cubicBezTo>
                  <a:cubicBezTo>
                    <a:pt x="2293" y="2160"/>
                    <a:pt x="2293" y="2160"/>
                    <a:pt x="2293" y="2160"/>
                  </a:cubicBezTo>
                  <a:cubicBezTo>
                    <a:pt x="2300" y="2135"/>
                    <a:pt x="2305" y="2109"/>
                    <a:pt x="2310" y="2083"/>
                  </a:cubicBezTo>
                  <a:cubicBezTo>
                    <a:pt x="2312" y="2070"/>
                    <a:pt x="2317" y="2057"/>
                    <a:pt x="2321" y="2040"/>
                  </a:cubicBezTo>
                  <a:cubicBezTo>
                    <a:pt x="2330" y="2046"/>
                    <a:pt x="2338" y="2049"/>
                    <a:pt x="2344" y="2053"/>
                  </a:cubicBezTo>
                  <a:cubicBezTo>
                    <a:pt x="2411" y="2102"/>
                    <a:pt x="2484" y="2098"/>
                    <a:pt x="2557" y="2076"/>
                  </a:cubicBezTo>
                  <a:cubicBezTo>
                    <a:pt x="2596" y="2064"/>
                    <a:pt x="2633" y="2041"/>
                    <a:pt x="2668" y="2018"/>
                  </a:cubicBezTo>
                  <a:cubicBezTo>
                    <a:pt x="2693" y="2001"/>
                    <a:pt x="2712" y="1976"/>
                    <a:pt x="2734" y="1955"/>
                  </a:cubicBezTo>
                  <a:cubicBezTo>
                    <a:pt x="2706" y="1911"/>
                    <a:pt x="2659" y="1909"/>
                    <a:pt x="2616" y="1891"/>
                  </a:cubicBezTo>
                  <a:cubicBezTo>
                    <a:pt x="2689" y="1817"/>
                    <a:pt x="2725" y="1727"/>
                    <a:pt x="2751" y="1629"/>
                  </a:cubicBezTo>
                  <a:cubicBezTo>
                    <a:pt x="2745" y="1626"/>
                    <a:pt x="2738" y="1620"/>
                    <a:pt x="2730" y="1620"/>
                  </a:cubicBezTo>
                  <a:cubicBezTo>
                    <a:pt x="2638" y="1616"/>
                    <a:pt x="2554" y="1631"/>
                    <a:pt x="2481" y="1697"/>
                  </a:cubicBezTo>
                  <a:cubicBezTo>
                    <a:pt x="2436" y="1738"/>
                    <a:pt x="2389" y="1777"/>
                    <a:pt x="2354" y="1829"/>
                  </a:cubicBezTo>
                  <a:cubicBezTo>
                    <a:pt x="2370" y="1709"/>
                    <a:pt x="2415" y="1608"/>
                    <a:pt x="2524" y="1543"/>
                  </a:cubicBezTo>
                  <a:cubicBezTo>
                    <a:pt x="2581" y="1510"/>
                    <a:pt x="2639" y="1478"/>
                    <a:pt x="2704" y="1464"/>
                  </a:cubicBezTo>
                  <a:cubicBezTo>
                    <a:pt x="2761" y="1451"/>
                    <a:pt x="2820" y="1441"/>
                    <a:pt x="2880" y="1443"/>
                  </a:cubicBezTo>
                  <a:cubicBezTo>
                    <a:pt x="2880" y="1339"/>
                    <a:pt x="2880" y="1339"/>
                    <a:pt x="2880" y="1339"/>
                  </a:cubicBezTo>
                  <a:cubicBezTo>
                    <a:pt x="2877" y="1341"/>
                    <a:pt x="2874" y="1344"/>
                    <a:pt x="2872" y="1346"/>
                  </a:cubicBezTo>
                  <a:cubicBezTo>
                    <a:pt x="2865" y="1318"/>
                    <a:pt x="2870" y="1299"/>
                    <a:pt x="2880" y="1282"/>
                  </a:cubicBezTo>
                  <a:cubicBezTo>
                    <a:pt x="2880" y="1242"/>
                    <a:pt x="2880" y="1242"/>
                    <a:pt x="2880" y="1242"/>
                  </a:cubicBezTo>
                  <a:cubicBezTo>
                    <a:pt x="2838" y="1283"/>
                    <a:pt x="2811" y="1334"/>
                    <a:pt x="2805" y="1398"/>
                  </a:cubicBezTo>
                  <a:cubicBezTo>
                    <a:pt x="2656" y="1410"/>
                    <a:pt x="2524" y="1458"/>
                    <a:pt x="2412" y="1557"/>
                  </a:cubicBezTo>
                  <a:cubicBezTo>
                    <a:pt x="2433" y="1415"/>
                    <a:pt x="2488" y="1287"/>
                    <a:pt x="2555" y="1162"/>
                  </a:cubicBezTo>
                  <a:cubicBezTo>
                    <a:pt x="2580" y="1167"/>
                    <a:pt x="2603" y="1174"/>
                    <a:pt x="2626" y="1176"/>
                  </a:cubicBezTo>
                  <a:cubicBezTo>
                    <a:pt x="2700" y="1184"/>
                    <a:pt x="2772" y="1171"/>
                    <a:pt x="2837" y="1134"/>
                  </a:cubicBezTo>
                  <a:cubicBezTo>
                    <a:pt x="2852" y="1126"/>
                    <a:pt x="2866" y="1115"/>
                    <a:pt x="2880" y="1103"/>
                  </a:cubicBezTo>
                  <a:cubicBezTo>
                    <a:pt x="2880" y="1073"/>
                    <a:pt x="2880" y="1073"/>
                    <a:pt x="2880" y="1073"/>
                  </a:cubicBezTo>
                  <a:cubicBezTo>
                    <a:pt x="2814" y="1146"/>
                    <a:pt x="2666" y="1180"/>
                    <a:pt x="2621" y="1124"/>
                  </a:cubicBezTo>
                  <a:cubicBezTo>
                    <a:pt x="2663" y="1079"/>
                    <a:pt x="2725" y="1075"/>
                    <a:pt x="2784" y="1051"/>
                  </a:cubicBezTo>
                  <a:cubicBezTo>
                    <a:pt x="2723" y="1044"/>
                    <a:pt x="2677" y="1072"/>
                    <a:pt x="2624" y="1085"/>
                  </a:cubicBezTo>
                  <a:cubicBezTo>
                    <a:pt x="2637" y="1029"/>
                    <a:pt x="2671" y="1004"/>
                    <a:pt x="2718" y="994"/>
                  </a:cubicBezTo>
                  <a:cubicBezTo>
                    <a:pt x="2737" y="990"/>
                    <a:pt x="2757" y="986"/>
                    <a:pt x="2777" y="988"/>
                  </a:cubicBezTo>
                  <a:cubicBezTo>
                    <a:pt x="2814" y="992"/>
                    <a:pt x="2849" y="1001"/>
                    <a:pt x="2880" y="1023"/>
                  </a:cubicBezTo>
                  <a:cubicBezTo>
                    <a:pt x="2880" y="998"/>
                    <a:pt x="2880" y="998"/>
                    <a:pt x="2880" y="998"/>
                  </a:cubicBezTo>
                  <a:cubicBezTo>
                    <a:pt x="2863" y="989"/>
                    <a:pt x="2845" y="983"/>
                    <a:pt x="2827" y="978"/>
                  </a:cubicBezTo>
                  <a:cubicBezTo>
                    <a:pt x="2799" y="969"/>
                    <a:pt x="2769" y="968"/>
                    <a:pt x="2737" y="963"/>
                  </a:cubicBezTo>
                  <a:cubicBezTo>
                    <a:pt x="2777" y="910"/>
                    <a:pt x="2827" y="869"/>
                    <a:pt x="2879" y="824"/>
                  </a:cubicBezTo>
                  <a:cubicBezTo>
                    <a:pt x="2879" y="824"/>
                    <a:pt x="2880" y="824"/>
                    <a:pt x="2880" y="825"/>
                  </a:cubicBezTo>
                  <a:cubicBezTo>
                    <a:pt x="2880" y="708"/>
                    <a:pt x="2880" y="708"/>
                    <a:pt x="2880" y="708"/>
                  </a:cubicBezTo>
                  <a:cubicBezTo>
                    <a:pt x="2879" y="708"/>
                    <a:pt x="2879" y="709"/>
                    <a:pt x="2878" y="710"/>
                  </a:cubicBezTo>
                  <a:cubicBezTo>
                    <a:pt x="2841" y="696"/>
                    <a:pt x="2830" y="681"/>
                    <a:pt x="2831" y="648"/>
                  </a:cubicBezTo>
                  <a:cubicBezTo>
                    <a:pt x="2834" y="588"/>
                    <a:pt x="2850" y="533"/>
                    <a:pt x="2880" y="482"/>
                  </a:cubicBezTo>
                  <a:close/>
                  <a:moveTo>
                    <a:pt x="1572" y="1112"/>
                  </a:moveTo>
                  <a:cubicBezTo>
                    <a:pt x="1657" y="1110"/>
                    <a:pt x="1774" y="1221"/>
                    <a:pt x="1774" y="1301"/>
                  </a:cubicBezTo>
                  <a:cubicBezTo>
                    <a:pt x="1740" y="1267"/>
                    <a:pt x="1704" y="1231"/>
                    <a:pt x="1668" y="1196"/>
                  </a:cubicBezTo>
                  <a:cubicBezTo>
                    <a:pt x="1666" y="1198"/>
                    <a:pt x="1664" y="1200"/>
                    <a:pt x="1662" y="1201"/>
                  </a:cubicBezTo>
                  <a:cubicBezTo>
                    <a:pt x="1691" y="1248"/>
                    <a:pt x="1742" y="1280"/>
                    <a:pt x="1762" y="1335"/>
                  </a:cubicBezTo>
                  <a:cubicBezTo>
                    <a:pt x="1632" y="1329"/>
                    <a:pt x="1573" y="1226"/>
                    <a:pt x="1572" y="1112"/>
                  </a:cubicBezTo>
                  <a:close/>
                  <a:moveTo>
                    <a:pt x="1540" y="1455"/>
                  </a:moveTo>
                  <a:cubicBezTo>
                    <a:pt x="1486" y="1452"/>
                    <a:pt x="1430" y="1442"/>
                    <a:pt x="1388" y="1394"/>
                  </a:cubicBezTo>
                  <a:cubicBezTo>
                    <a:pt x="1482" y="1347"/>
                    <a:pt x="1579" y="1333"/>
                    <a:pt x="1680" y="1346"/>
                  </a:cubicBezTo>
                  <a:cubicBezTo>
                    <a:pt x="1698" y="1349"/>
                    <a:pt x="1704" y="1361"/>
                    <a:pt x="1708" y="1379"/>
                  </a:cubicBezTo>
                  <a:cubicBezTo>
                    <a:pt x="1650" y="1382"/>
                    <a:pt x="1594" y="1386"/>
                    <a:pt x="1539" y="1390"/>
                  </a:cubicBezTo>
                  <a:cubicBezTo>
                    <a:pt x="1539" y="1392"/>
                    <a:pt x="1539" y="1395"/>
                    <a:pt x="1539" y="1397"/>
                  </a:cubicBezTo>
                  <a:cubicBezTo>
                    <a:pt x="1594" y="1400"/>
                    <a:pt x="1648" y="1403"/>
                    <a:pt x="1713" y="1407"/>
                  </a:cubicBezTo>
                  <a:cubicBezTo>
                    <a:pt x="1657" y="1456"/>
                    <a:pt x="1598" y="1458"/>
                    <a:pt x="1540" y="1455"/>
                  </a:cubicBezTo>
                  <a:close/>
                  <a:moveTo>
                    <a:pt x="1783" y="1560"/>
                  </a:moveTo>
                  <a:cubicBezTo>
                    <a:pt x="1731" y="1645"/>
                    <a:pt x="1652" y="1686"/>
                    <a:pt x="1555" y="1701"/>
                  </a:cubicBezTo>
                  <a:cubicBezTo>
                    <a:pt x="1566" y="1630"/>
                    <a:pt x="1619" y="1526"/>
                    <a:pt x="1670" y="1487"/>
                  </a:cubicBezTo>
                  <a:cubicBezTo>
                    <a:pt x="1695" y="1468"/>
                    <a:pt x="1723" y="1441"/>
                    <a:pt x="1766" y="1459"/>
                  </a:cubicBezTo>
                  <a:cubicBezTo>
                    <a:pt x="1748" y="1500"/>
                    <a:pt x="1715" y="1526"/>
                    <a:pt x="1696" y="1563"/>
                  </a:cubicBezTo>
                  <a:cubicBezTo>
                    <a:pt x="1737" y="1547"/>
                    <a:pt x="1755" y="1505"/>
                    <a:pt x="1788" y="1478"/>
                  </a:cubicBezTo>
                  <a:cubicBezTo>
                    <a:pt x="1798" y="1508"/>
                    <a:pt x="1798" y="1536"/>
                    <a:pt x="1783" y="1560"/>
                  </a:cubicBezTo>
                  <a:close/>
                  <a:moveTo>
                    <a:pt x="2020" y="1513"/>
                  </a:moveTo>
                  <a:cubicBezTo>
                    <a:pt x="1977" y="1480"/>
                    <a:pt x="1928" y="1453"/>
                    <a:pt x="1877" y="1420"/>
                  </a:cubicBezTo>
                  <a:cubicBezTo>
                    <a:pt x="1976" y="1447"/>
                    <a:pt x="2128" y="1557"/>
                    <a:pt x="2139" y="1626"/>
                  </a:cubicBezTo>
                  <a:cubicBezTo>
                    <a:pt x="2100" y="1589"/>
                    <a:pt x="2063" y="1548"/>
                    <a:pt x="2020" y="1513"/>
                  </a:cubicBezTo>
                  <a:close/>
                  <a:moveTo>
                    <a:pt x="2136" y="1741"/>
                  </a:moveTo>
                  <a:cubicBezTo>
                    <a:pt x="2105" y="1787"/>
                    <a:pt x="2070" y="1811"/>
                    <a:pt x="2023" y="1813"/>
                  </a:cubicBezTo>
                  <a:cubicBezTo>
                    <a:pt x="1951" y="1816"/>
                    <a:pt x="1895" y="1778"/>
                    <a:pt x="1841" y="1735"/>
                  </a:cubicBezTo>
                  <a:cubicBezTo>
                    <a:pt x="1915" y="1657"/>
                    <a:pt x="2055" y="1625"/>
                    <a:pt x="2119" y="1670"/>
                  </a:cubicBezTo>
                  <a:cubicBezTo>
                    <a:pt x="2126" y="1683"/>
                    <a:pt x="2133" y="1696"/>
                    <a:pt x="2140" y="1711"/>
                  </a:cubicBezTo>
                  <a:cubicBezTo>
                    <a:pt x="2088" y="1732"/>
                    <a:pt x="2035" y="1726"/>
                    <a:pt x="1979" y="1734"/>
                  </a:cubicBezTo>
                  <a:cubicBezTo>
                    <a:pt x="2023" y="1750"/>
                    <a:pt x="2076" y="1753"/>
                    <a:pt x="2136" y="1741"/>
                  </a:cubicBezTo>
                  <a:close/>
                  <a:moveTo>
                    <a:pt x="2234" y="1625"/>
                  </a:moveTo>
                  <a:cubicBezTo>
                    <a:pt x="2230" y="1565"/>
                    <a:pt x="2226" y="1505"/>
                    <a:pt x="2222" y="1444"/>
                  </a:cubicBezTo>
                  <a:cubicBezTo>
                    <a:pt x="2201" y="1509"/>
                    <a:pt x="2223" y="1578"/>
                    <a:pt x="2201" y="1647"/>
                  </a:cubicBezTo>
                  <a:cubicBezTo>
                    <a:pt x="2114" y="1561"/>
                    <a:pt x="2140" y="1355"/>
                    <a:pt x="2228" y="1285"/>
                  </a:cubicBezTo>
                  <a:cubicBezTo>
                    <a:pt x="2232" y="1291"/>
                    <a:pt x="2237" y="1296"/>
                    <a:pt x="2241" y="1301"/>
                  </a:cubicBezTo>
                  <a:cubicBezTo>
                    <a:pt x="2246" y="1311"/>
                    <a:pt x="2252" y="1320"/>
                    <a:pt x="2257" y="1331"/>
                  </a:cubicBezTo>
                  <a:cubicBezTo>
                    <a:pt x="2298" y="1418"/>
                    <a:pt x="2296" y="1506"/>
                    <a:pt x="2265" y="1595"/>
                  </a:cubicBezTo>
                  <a:cubicBezTo>
                    <a:pt x="2261" y="1608"/>
                    <a:pt x="2249" y="1618"/>
                    <a:pt x="2241" y="1629"/>
                  </a:cubicBezTo>
                  <a:cubicBezTo>
                    <a:pt x="2239" y="1628"/>
                    <a:pt x="2236" y="1626"/>
                    <a:pt x="2234" y="1625"/>
                  </a:cubicBezTo>
                  <a:close/>
                  <a:moveTo>
                    <a:pt x="2704" y="1952"/>
                  </a:moveTo>
                  <a:cubicBezTo>
                    <a:pt x="2677" y="1991"/>
                    <a:pt x="2640" y="2019"/>
                    <a:pt x="2584" y="2043"/>
                  </a:cubicBezTo>
                  <a:cubicBezTo>
                    <a:pt x="2548" y="2059"/>
                    <a:pt x="2512" y="2072"/>
                    <a:pt x="2471" y="2067"/>
                  </a:cubicBezTo>
                  <a:cubicBezTo>
                    <a:pt x="2439" y="2062"/>
                    <a:pt x="2425" y="2053"/>
                    <a:pt x="2412" y="2025"/>
                  </a:cubicBezTo>
                  <a:cubicBezTo>
                    <a:pt x="2466" y="2000"/>
                    <a:pt x="2534" y="2020"/>
                    <a:pt x="2590" y="1971"/>
                  </a:cubicBezTo>
                  <a:cubicBezTo>
                    <a:pt x="2564" y="1976"/>
                    <a:pt x="2547" y="1979"/>
                    <a:pt x="2527" y="1983"/>
                  </a:cubicBezTo>
                  <a:cubicBezTo>
                    <a:pt x="2579" y="1909"/>
                    <a:pt x="2633" y="1900"/>
                    <a:pt x="2704" y="1952"/>
                  </a:cubicBezTo>
                  <a:close/>
                  <a:moveTo>
                    <a:pt x="2379" y="1899"/>
                  </a:moveTo>
                  <a:cubicBezTo>
                    <a:pt x="2383" y="1846"/>
                    <a:pt x="2401" y="1798"/>
                    <a:pt x="2439" y="1760"/>
                  </a:cubicBezTo>
                  <a:cubicBezTo>
                    <a:pt x="2456" y="1743"/>
                    <a:pt x="2475" y="1729"/>
                    <a:pt x="2493" y="1713"/>
                  </a:cubicBezTo>
                  <a:cubicBezTo>
                    <a:pt x="2558" y="1651"/>
                    <a:pt x="2639" y="1638"/>
                    <a:pt x="2728" y="1639"/>
                  </a:cubicBezTo>
                  <a:cubicBezTo>
                    <a:pt x="2718" y="1671"/>
                    <a:pt x="2711" y="1701"/>
                    <a:pt x="2700" y="1729"/>
                  </a:cubicBezTo>
                  <a:cubicBezTo>
                    <a:pt x="2659" y="1832"/>
                    <a:pt x="2585" y="1906"/>
                    <a:pt x="2487" y="1955"/>
                  </a:cubicBezTo>
                  <a:cubicBezTo>
                    <a:pt x="2464" y="1967"/>
                    <a:pt x="2436" y="1967"/>
                    <a:pt x="2410" y="1945"/>
                  </a:cubicBezTo>
                  <a:cubicBezTo>
                    <a:pt x="2452" y="1887"/>
                    <a:pt x="2491" y="1830"/>
                    <a:pt x="2552" y="1777"/>
                  </a:cubicBezTo>
                  <a:cubicBezTo>
                    <a:pt x="2534" y="1784"/>
                    <a:pt x="2523" y="1785"/>
                    <a:pt x="2517" y="1792"/>
                  </a:cubicBezTo>
                  <a:cubicBezTo>
                    <a:pt x="2473" y="1834"/>
                    <a:pt x="2430" y="1878"/>
                    <a:pt x="2384" y="1924"/>
                  </a:cubicBezTo>
                  <a:cubicBezTo>
                    <a:pt x="2382" y="1914"/>
                    <a:pt x="2379" y="1906"/>
                    <a:pt x="2379" y="1899"/>
                  </a:cubicBezTo>
                  <a:close/>
                  <a:moveTo>
                    <a:pt x="2683" y="1443"/>
                  </a:moveTo>
                  <a:cubicBezTo>
                    <a:pt x="2629" y="1467"/>
                    <a:pt x="2579" y="1489"/>
                    <a:pt x="2530" y="1511"/>
                  </a:cubicBezTo>
                  <a:cubicBezTo>
                    <a:pt x="2570" y="1476"/>
                    <a:pt x="2637" y="1448"/>
                    <a:pt x="2683" y="1443"/>
                  </a:cubicBezTo>
                  <a:close/>
                  <a:moveTo>
                    <a:pt x="2634" y="981"/>
                  </a:moveTo>
                  <a:cubicBezTo>
                    <a:pt x="2626" y="1007"/>
                    <a:pt x="2611" y="1030"/>
                    <a:pt x="2580" y="1044"/>
                  </a:cubicBezTo>
                  <a:cubicBezTo>
                    <a:pt x="2573" y="995"/>
                    <a:pt x="2565" y="950"/>
                    <a:pt x="2558" y="905"/>
                  </a:cubicBezTo>
                  <a:cubicBezTo>
                    <a:pt x="2556" y="905"/>
                    <a:pt x="2553" y="905"/>
                    <a:pt x="2550" y="905"/>
                  </a:cubicBezTo>
                  <a:cubicBezTo>
                    <a:pt x="2550" y="952"/>
                    <a:pt x="2550" y="998"/>
                    <a:pt x="2550" y="1045"/>
                  </a:cubicBezTo>
                  <a:cubicBezTo>
                    <a:pt x="2515" y="1037"/>
                    <a:pt x="2486" y="1002"/>
                    <a:pt x="2468" y="928"/>
                  </a:cubicBezTo>
                  <a:cubicBezTo>
                    <a:pt x="2445" y="830"/>
                    <a:pt x="2469" y="740"/>
                    <a:pt x="2537" y="660"/>
                  </a:cubicBezTo>
                  <a:cubicBezTo>
                    <a:pt x="2633" y="733"/>
                    <a:pt x="2666" y="877"/>
                    <a:pt x="2634" y="981"/>
                  </a:cubicBezTo>
                  <a:close/>
                  <a:moveTo>
                    <a:pt x="2669" y="980"/>
                  </a:moveTo>
                  <a:cubicBezTo>
                    <a:pt x="2710" y="917"/>
                    <a:pt x="2763" y="873"/>
                    <a:pt x="2823" y="836"/>
                  </a:cubicBezTo>
                  <a:cubicBezTo>
                    <a:pt x="2746" y="932"/>
                    <a:pt x="2705" y="970"/>
                    <a:pt x="2669" y="980"/>
                  </a:cubicBezTo>
                  <a:close/>
                  <a:moveTo>
                    <a:pt x="970" y="0"/>
                  </a:moveTo>
                  <a:cubicBezTo>
                    <a:pt x="945" y="0"/>
                    <a:pt x="945" y="0"/>
                    <a:pt x="945" y="0"/>
                  </a:cubicBezTo>
                  <a:cubicBezTo>
                    <a:pt x="953" y="26"/>
                    <a:pt x="963" y="51"/>
                    <a:pt x="977" y="76"/>
                  </a:cubicBezTo>
                  <a:cubicBezTo>
                    <a:pt x="947" y="66"/>
                    <a:pt x="916" y="59"/>
                    <a:pt x="887" y="47"/>
                  </a:cubicBezTo>
                  <a:cubicBezTo>
                    <a:pt x="857" y="34"/>
                    <a:pt x="829" y="19"/>
                    <a:pt x="803" y="0"/>
                  </a:cubicBezTo>
                  <a:cubicBezTo>
                    <a:pt x="767" y="0"/>
                    <a:pt x="767" y="0"/>
                    <a:pt x="767" y="0"/>
                  </a:cubicBezTo>
                  <a:cubicBezTo>
                    <a:pt x="842" y="60"/>
                    <a:pt x="930" y="92"/>
                    <a:pt x="1030" y="109"/>
                  </a:cubicBezTo>
                  <a:cubicBezTo>
                    <a:pt x="1027" y="100"/>
                    <a:pt x="1027" y="94"/>
                    <a:pt x="1024" y="91"/>
                  </a:cubicBezTo>
                  <a:cubicBezTo>
                    <a:pt x="996" y="66"/>
                    <a:pt x="982" y="33"/>
                    <a:pt x="9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0" y="-1"/>
              <a:ext cx="7420329" cy="6858001"/>
            </a:xfrm>
            <a:custGeom>
              <a:avLst/>
              <a:gdLst>
                <a:gd name="T0" fmla="*/ 609629 w 2337"/>
                <a:gd name="T1" fmla="*/ 3832226 h 2160"/>
                <a:gd name="T2" fmla="*/ 0 w 2337"/>
                <a:gd name="T3" fmla="*/ 3981451 h 2160"/>
                <a:gd name="T4" fmla="*/ 384193 w 2337"/>
                <a:gd name="T5" fmla="*/ 4194176 h 2160"/>
                <a:gd name="T6" fmla="*/ 0 w 2337"/>
                <a:gd name="T7" fmla="*/ 4425951 h 2160"/>
                <a:gd name="T8" fmla="*/ 606454 w 2337"/>
                <a:gd name="T9" fmla="*/ 4997451 h 2160"/>
                <a:gd name="T10" fmla="*/ 0 w 2337"/>
                <a:gd name="T11" fmla="*/ 5045076 h 2160"/>
                <a:gd name="T12" fmla="*/ 755686 w 2337"/>
                <a:gd name="T13" fmla="*/ 5124451 h 2160"/>
                <a:gd name="T14" fmla="*/ 5753374 w 2337"/>
                <a:gd name="T15" fmla="*/ 6858001 h 2160"/>
                <a:gd name="T16" fmla="*/ 5232650 w 2337"/>
                <a:gd name="T17" fmla="*/ 6496051 h 2160"/>
                <a:gd name="T18" fmla="*/ 4483314 w 2337"/>
                <a:gd name="T19" fmla="*/ 6670676 h 2160"/>
                <a:gd name="T20" fmla="*/ 4530941 w 2337"/>
                <a:gd name="T21" fmla="*/ 6784976 h 2160"/>
                <a:gd name="T22" fmla="*/ 5150096 w 2337"/>
                <a:gd name="T23" fmla="*/ 6858001 h 2160"/>
                <a:gd name="T24" fmla="*/ 5578741 w 2337"/>
                <a:gd name="T25" fmla="*/ 6457951 h 2160"/>
                <a:gd name="T26" fmla="*/ 6058189 w 2337"/>
                <a:gd name="T27" fmla="*/ 6753226 h 2160"/>
                <a:gd name="T28" fmla="*/ 6289975 w 2337"/>
                <a:gd name="T29" fmla="*/ 6858001 h 2160"/>
                <a:gd name="T30" fmla="*/ 4667473 w 2337"/>
                <a:gd name="T31" fmla="*/ 923925 h 2160"/>
                <a:gd name="T32" fmla="*/ 5216774 w 2337"/>
                <a:gd name="T33" fmla="*/ 1298575 h 2160"/>
                <a:gd name="T34" fmla="*/ 5248525 w 2337"/>
                <a:gd name="T35" fmla="*/ 0 h 2160"/>
                <a:gd name="T36" fmla="*/ 5150096 w 2337"/>
                <a:gd name="T37" fmla="*/ 0 h 2160"/>
                <a:gd name="T38" fmla="*/ 3311683 w 2337"/>
                <a:gd name="T39" fmla="*/ 825500 h 2160"/>
                <a:gd name="T40" fmla="*/ 3467265 w 2337"/>
                <a:gd name="T41" fmla="*/ 1720850 h 2160"/>
                <a:gd name="T42" fmla="*/ 4426161 w 2337"/>
                <a:gd name="T43" fmla="*/ 1387475 h 2160"/>
                <a:gd name="T44" fmla="*/ 4699224 w 2337"/>
                <a:gd name="T45" fmla="*/ 1108075 h 2160"/>
                <a:gd name="T46" fmla="*/ 4981813 w 2337"/>
                <a:gd name="T47" fmla="*/ 904875 h 2160"/>
                <a:gd name="T48" fmla="*/ 4918310 w 2337"/>
                <a:gd name="T49" fmla="*/ 1854200 h 2160"/>
                <a:gd name="T50" fmla="*/ 3372011 w 2337"/>
                <a:gd name="T51" fmla="*/ 866775 h 2160"/>
                <a:gd name="T52" fmla="*/ 3768905 w 2337"/>
                <a:gd name="T53" fmla="*/ 901700 h 2160"/>
                <a:gd name="T54" fmla="*/ 3819707 w 2337"/>
                <a:gd name="T55" fmla="*/ 1098550 h 2160"/>
                <a:gd name="T56" fmla="*/ 3934013 w 2337"/>
                <a:gd name="T57" fmla="*/ 1676400 h 2160"/>
                <a:gd name="T58" fmla="*/ 4324556 w 2337"/>
                <a:gd name="T59" fmla="*/ 1057275 h 2160"/>
                <a:gd name="T60" fmla="*/ 4032442 w 2337"/>
                <a:gd name="T61" fmla="*/ 1377950 h 2160"/>
                <a:gd name="T62" fmla="*/ 7344125 w 2337"/>
                <a:gd name="T63" fmla="*/ 1292225 h 2160"/>
                <a:gd name="T64" fmla="*/ 6026438 w 2337"/>
                <a:gd name="T65" fmla="*/ 0 h 2160"/>
                <a:gd name="T66" fmla="*/ 5899431 w 2337"/>
                <a:gd name="T67" fmla="*/ 660400 h 2160"/>
                <a:gd name="T68" fmla="*/ 5642244 w 2337"/>
                <a:gd name="T69" fmla="*/ 1666875 h 2160"/>
                <a:gd name="T70" fmla="*/ 6226472 w 2337"/>
                <a:gd name="T71" fmla="*/ 2000250 h 2160"/>
                <a:gd name="T72" fmla="*/ 5464436 w 2337"/>
                <a:gd name="T73" fmla="*/ 2441575 h 2160"/>
                <a:gd name="T74" fmla="*/ 5521588 w 2337"/>
                <a:gd name="T75" fmla="*/ 2997200 h 2160"/>
                <a:gd name="T76" fmla="*/ 6251873 w 2337"/>
                <a:gd name="T77" fmla="*/ 3603626 h 2160"/>
                <a:gd name="T78" fmla="*/ 6826576 w 2337"/>
                <a:gd name="T79" fmla="*/ 2886075 h 2160"/>
                <a:gd name="T80" fmla="*/ 6375704 w 2337"/>
                <a:gd name="T81" fmla="*/ 2028825 h 2160"/>
                <a:gd name="T82" fmla="*/ 7394928 w 2337"/>
                <a:gd name="T83" fmla="*/ 1577975 h 2160"/>
                <a:gd name="T84" fmla="*/ 6042313 w 2337"/>
                <a:gd name="T85" fmla="*/ 1412875 h 2160"/>
                <a:gd name="T86" fmla="*/ 5874030 w 2337"/>
                <a:gd name="T87" fmla="*/ 1301750 h 2160"/>
                <a:gd name="T88" fmla="*/ 6283625 w 2337"/>
                <a:gd name="T89" fmla="*/ 1171575 h 2160"/>
                <a:gd name="T90" fmla="*/ 5807352 w 2337"/>
                <a:gd name="T91" fmla="*/ 2657475 h 2160"/>
                <a:gd name="T92" fmla="*/ 5499362 w 2337"/>
                <a:gd name="T93" fmla="*/ 2543175 h 2160"/>
                <a:gd name="T94" fmla="*/ 5753374 w 2337"/>
                <a:gd name="T95" fmla="*/ 2381250 h 2160"/>
                <a:gd name="T96" fmla="*/ 5924833 w 2337"/>
                <a:gd name="T97" fmla="*/ 2409825 h 2160"/>
                <a:gd name="T98" fmla="*/ 7074237 w 2337"/>
                <a:gd name="T99" fmla="*/ 2787650 h 2160"/>
                <a:gd name="T100" fmla="*/ 6540812 w 2337"/>
                <a:gd name="T101" fmla="*/ 2698750 h 2160"/>
                <a:gd name="T102" fmla="*/ 6502710 w 2337"/>
                <a:gd name="T103" fmla="*/ 2232025 h 2160"/>
                <a:gd name="T104" fmla="*/ 6175670 w 2337"/>
                <a:gd name="T105" fmla="*/ 3467101 h 2160"/>
                <a:gd name="T106" fmla="*/ 6207421 w 2337"/>
                <a:gd name="T107" fmla="*/ 2320925 h 2160"/>
                <a:gd name="T108" fmla="*/ 6340777 w 2337"/>
                <a:gd name="T109" fmla="*/ 2355850 h 2160"/>
                <a:gd name="T110" fmla="*/ 6353478 w 2337"/>
                <a:gd name="T111" fmla="*/ 1082675 h 2160"/>
                <a:gd name="T112" fmla="*/ 6709095 w 2337"/>
                <a:gd name="T113" fmla="*/ 1038225 h 2160"/>
                <a:gd name="T114" fmla="*/ 7328250 w 2337"/>
                <a:gd name="T115" fmla="*/ 1514475 h 21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337" h="2160">
                  <a:moveTo>
                    <a:pt x="48" y="1392"/>
                  </a:moveTo>
                  <a:cubicBezTo>
                    <a:pt x="84" y="1368"/>
                    <a:pt x="121" y="1351"/>
                    <a:pt x="148" y="1324"/>
                  </a:cubicBezTo>
                  <a:cubicBezTo>
                    <a:pt x="175" y="1296"/>
                    <a:pt x="187" y="1256"/>
                    <a:pt x="192" y="1207"/>
                  </a:cubicBezTo>
                  <a:cubicBezTo>
                    <a:pt x="153" y="1243"/>
                    <a:pt x="113" y="1246"/>
                    <a:pt x="72" y="1241"/>
                  </a:cubicBezTo>
                  <a:cubicBezTo>
                    <a:pt x="48" y="1238"/>
                    <a:pt x="24" y="1236"/>
                    <a:pt x="0" y="1232"/>
                  </a:cubicBezTo>
                  <a:cubicBezTo>
                    <a:pt x="0" y="1254"/>
                    <a:pt x="0" y="1254"/>
                    <a:pt x="0" y="1254"/>
                  </a:cubicBezTo>
                  <a:cubicBezTo>
                    <a:pt x="7" y="1254"/>
                    <a:pt x="14" y="1255"/>
                    <a:pt x="22" y="1256"/>
                  </a:cubicBezTo>
                  <a:cubicBezTo>
                    <a:pt x="64" y="1262"/>
                    <a:pt x="107" y="1262"/>
                    <a:pt x="155" y="1265"/>
                  </a:cubicBezTo>
                  <a:cubicBezTo>
                    <a:pt x="154" y="1292"/>
                    <a:pt x="139" y="1309"/>
                    <a:pt x="121" y="1321"/>
                  </a:cubicBezTo>
                  <a:cubicBezTo>
                    <a:pt x="88" y="1343"/>
                    <a:pt x="57" y="1373"/>
                    <a:pt x="12" y="1359"/>
                  </a:cubicBezTo>
                  <a:cubicBezTo>
                    <a:pt x="8" y="1361"/>
                    <a:pt x="4" y="1362"/>
                    <a:pt x="0" y="1363"/>
                  </a:cubicBezTo>
                  <a:cubicBezTo>
                    <a:pt x="0" y="1394"/>
                    <a:pt x="0" y="1394"/>
                    <a:pt x="0" y="1394"/>
                  </a:cubicBezTo>
                  <a:cubicBezTo>
                    <a:pt x="0" y="1394"/>
                    <a:pt x="0" y="1394"/>
                    <a:pt x="1" y="1394"/>
                  </a:cubicBezTo>
                  <a:cubicBezTo>
                    <a:pt x="55" y="1416"/>
                    <a:pt x="99" y="1453"/>
                    <a:pt x="136" y="1497"/>
                  </a:cubicBezTo>
                  <a:cubicBezTo>
                    <a:pt x="157" y="1521"/>
                    <a:pt x="173" y="1548"/>
                    <a:pt x="191" y="1574"/>
                  </a:cubicBezTo>
                  <a:cubicBezTo>
                    <a:pt x="134" y="1562"/>
                    <a:pt x="81" y="1566"/>
                    <a:pt x="28" y="1568"/>
                  </a:cubicBezTo>
                  <a:cubicBezTo>
                    <a:pt x="18" y="1569"/>
                    <a:pt x="9" y="1568"/>
                    <a:pt x="0" y="1568"/>
                  </a:cubicBezTo>
                  <a:cubicBezTo>
                    <a:pt x="0" y="1589"/>
                    <a:pt x="0" y="1589"/>
                    <a:pt x="0" y="1589"/>
                  </a:cubicBezTo>
                  <a:cubicBezTo>
                    <a:pt x="26" y="1588"/>
                    <a:pt x="51" y="1588"/>
                    <a:pt x="77" y="1589"/>
                  </a:cubicBezTo>
                  <a:cubicBezTo>
                    <a:pt x="125" y="1591"/>
                    <a:pt x="175" y="1588"/>
                    <a:pt x="220" y="1614"/>
                  </a:cubicBezTo>
                  <a:cubicBezTo>
                    <a:pt x="223" y="1616"/>
                    <a:pt x="229" y="1614"/>
                    <a:pt x="238" y="1614"/>
                  </a:cubicBezTo>
                  <a:cubicBezTo>
                    <a:pt x="191" y="1522"/>
                    <a:pt x="132" y="1446"/>
                    <a:pt x="48" y="1392"/>
                  </a:cubicBezTo>
                  <a:close/>
                  <a:moveTo>
                    <a:pt x="1917" y="2102"/>
                  </a:moveTo>
                  <a:cubicBezTo>
                    <a:pt x="1881" y="2113"/>
                    <a:pt x="1849" y="2139"/>
                    <a:pt x="1812" y="2160"/>
                  </a:cubicBezTo>
                  <a:cubicBezTo>
                    <a:pt x="1801" y="2061"/>
                    <a:pt x="1760" y="1974"/>
                    <a:pt x="1698" y="1891"/>
                  </a:cubicBezTo>
                  <a:cubicBezTo>
                    <a:pt x="1694" y="1899"/>
                    <a:pt x="1690" y="1903"/>
                    <a:pt x="1690" y="1908"/>
                  </a:cubicBezTo>
                  <a:cubicBezTo>
                    <a:pt x="1693" y="1959"/>
                    <a:pt x="1668" y="2002"/>
                    <a:pt x="1648" y="2046"/>
                  </a:cubicBezTo>
                  <a:cubicBezTo>
                    <a:pt x="1632" y="2083"/>
                    <a:pt x="1612" y="2118"/>
                    <a:pt x="1593" y="2154"/>
                  </a:cubicBezTo>
                  <a:cubicBezTo>
                    <a:pt x="1566" y="2147"/>
                    <a:pt x="1535" y="2140"/>
                    <a:pt x="1505" y="2131"/>
                  </a:cubicBezTo>
                  <a:cubicBezTo>
                    <a:pt x="1475" y="2122"/>
                    <a:pt x="1445" y="2112"/>
                    <a:pt x="1412" y="2101"/>
                  </a:cubicBezTo>
                  <a:cubicBezTo>
                    <a:pt x="1406" y="2122"/>
                    <a:pt x="1404" y="2141"/>
                    <a:pt x="1405" y="2160"/>
                  </a:cubicBezTo>
                  <a:cubicBezTo>
                    <a:pt x="1427" y="2160"/>
                    <a:pt x="1427" y="2160"/>
                    <a:pt x="1427" y="2160"/>
                  </a:cubicBezTo>
                  <a:cubicBezTo>
                    <a:pt x="1425" y="2152"/>
                    <a:pt x="1427" y="2142"/>
                    <a:pt x="1427" y="2137"/>
                  </a:cubicBezTo>
                  <a:cubicBezTo>
                    <a:pt x="1461" y="2144"/>
                    <a:pt x="1493" y="2152"/>
                    <a:pt x="1525" y="2158"/>
                  </a:cubicBezTo>
                  <a:cubicBezTo>
                    <a:pt x="1529" y="2159"/>
                    <a:pt x="1533" y="2159"/>
                    <a:pt x="1536" y="2160"/>
                  </a:cubicBezTo>
                  <a:cubicBezTo>
                    <a:pt x="1622" y="2160"/>
                    <a:pt x="1622" y="2160"/>
                    <a:pt x="1622" y="2160"/>
                  </a:cubicBezTo>
                  <a:cubicBezTo>
                    <a:pt x="1626" y="2140"/>
                    <a:pt x="1633" y="2120"/>
                    <a:pt x="1645" y="2099"/>
                  </a:cubicBezTo>
                  <a:cubicBezTo>
                    <a:pt x="1670" y="2053"/>
                    <a:pt x="1698" y="2007"/>
                    <a:pt x="1713" y="1951"/>
                  </a:cubicBezTo>
                  <a:cubicBezTo>
                    <a:pt x="1728" y="1979"/>
                    <a:pt x="1745" y="2005"/>
                    <a:pt x="1757" y="2034"/>
                  </a:cubicBezTo>
                  <a:cubicBezTo>
                    <a:pt x="1774" y="2075"/>
                    <a:pt x="1786" y="2117"/>
                    <a:pt x="1788" y="2160"/>
                  </a:cubicBezTo>
                  <a:cubicBezTo>
                    <a:pt x="1852" y="2160"/>
                    <a:pt x="1852" y="2160"/>
                    <a:pt x="1852" y="2160"/>
                  </a:cubicBezTo>
                  <a:cubicBezTo>
                    <a:pt x="1868" y="2147"/>
                    <a:pt x="1889" y="2138"/>
                    <a:pt x="1908" y="2127"/>
                  </a:cubicBezTo>
                  <a:cubicBezTo>
                    <a:pt x="1926" y="2117"/>
                    <a:pt x="1948" y="2110"/>
                    <a:pt x="1972" y="2122"/>
                  </a:cubicBezTo>
                  <a:cubicBezTo>
                    <a:pt x="1967" y="2135"/>
                    <a:pt x="1961" y="2148"/>
                    <a:pt x="1956" y="2160"/>
                  </a:cubicBezTo>
                  <a:cubicBezTo>
                    <a:pt x="1981" y="2160"/>
                    <a:pt x="1981" y="2160"/>
                    <a:pt x="1981" y="2160"/>
                  </a:cubicBezTo>
                  <a:cubicBezTo>
                    <a:pt x="1994" y="2141"/>
                    <a:pt x="2013" y="2126"/>
                    <a:pt x="2042" y="2115"/>
                  </a:cubicBezTo>
                  <a:cubicBezTo>
                    <a:pt x="1995" y="2098"/>
                    <a:pt x="1954" y="2091"/>
                    <a:pt x="1917" y="2102"/>
                  </a:cubicBezTo>
                  <a:close/>
                  <a:moveTo>
                    <a:pt x="1470" y="291"/>
                  </a:moveTo>
                  <a:cubicBezTo>
                    <a:pt x="1448" y="349"/>
                    <a:pt x="1453" y="406"/>
                    <a:pt x="1465" y="463"/>
                  </a:cubicBezTo>
                  <a:cubicBezTo>
                    <a:pt x="1478" y="522"/>
                    <a:pt x="1512" y="569"/>
                    <a:pt x="1553" y="614"/>
                  </a:cubicBezTo>
                  <a:cubicBezTo>
                    <a:pt x="1613" y="559"/>
                    <a:pt x="1638" y="487"/>
                    <a:pt x="1643" y="409"/>
                  </a:cubicBezTo>
                  <a:cubicBezTo>
                    <a:pt x="1649" y="331"/>
                    <a:pt x="1630" y="259"/>
                    <a:pt x="1573" y="200"/>
                  </a:cubicBezTo>
                  <a:cubicBezTo>
                    <a:pt x="1619" y="136"/>
                    <a:pt x="1655" y="70"/>
                    <a:pt x="1677" y="0"/>
                  </a:cubicBezTo>
                  <a:cubicBezTo>
                    <a:pt x="1653" y="0"/>
                    <a:pt x="1653" y="0"/>
                    <a:pt x="1653" y="0"/>
                  </a:cubicBezTo>
                  <a:cubicBezTo>
                    <a:pt x="1644" y="30"/>
                    <a:pt x="1632" y="58"/>
                    <a:pt x="1618" y="78"/>
                  </a:cubicBezTo>
                  <a:cubicBezTo>
                    <a:pt x="1626" y="51"/>
                    <a:pt x="1634" y="25"/>
                    <a:pt x="1641" y="0"/>
                  </a:cubicBezTo>
                  <a:cubicBezTo>
                    <a:pt x="1622" y="0"/>
                    <a:pt x="1622" y="0"/>
                    <a:pt x="1622" y="0"/>
                  </a:cubicBezTo>
                  <a:cubicBezTo>
                    <a:pt x="1613" y="28"/>
                    <a:pt x="1603" y="55"/>
                    <a:pt x="1589" y="80"/>
                  </a:cubicBezTo>
                  <a:cubicBezTo>
                    <a:pt x="1550" y="152"/>
                    <a:pt x="1507" y="223"/>
                    <a:pt x="1437" y="275"/>
                  </a:cubicBezTo>
                  <a:cubicBezTo>
                    <a:pt x="1362" y="178"/>
                    <a:pt x="1190" y="144"/>
                    <a:pt x="1043" y="260"/>
                  </a:cubicBezTo>
                  <a:cubicBezTo>
                    <a:pt x="1046" y="308"/>
                    <a:pt x="1083" y="329"/>
                    <a:pt x="1120" y="347"/>
                  </a:cubicBezTo>
                  <a:cubicBezTo>
                    <a:pt x="1142" y="357"/>
                    <a:pt x="1167" y="363"/>
                    <a:pt x="1190" y="371"/>
                  </a:cubicBezTo>
                  <a:cubicBezTo>
                    <a:pt x="1156" y="429"/>
                    <a:pt x="1125" y="485"/>
                    <a:pt x="1092" y="542"/>
                  </a:cubicBezTo>
                  <a:cubicBezTo>
                    <a:pt x="1103" y="549"/>
                    <a:pt x="1109" y="556"/>
                    <a:pt x="1116" y="557"/>
                  </a:cubicBezTo>
                  <a:cubicBezTo>
                    <a:pt x="1178" y="567"/>
                    <a:pt x="1239" y="558"/>
                    <a:pt x="1296" y="533"/>
                  </a:cubicBezTo>
                  <a:cubicBezTo>
                    <a:pt x="1339" y="514"/>
                    <a:pt x="1366" y="474"/>
                    <a:pt x="1394" y="437"/>
                  </a:cubicBezTo>
                  <a:cubicBezTo>
                    <a:pt x="1419" y="404"/>
                    <a:pt x="1432" y="366"/>
                    <a:pt x="1440" y="326"/>
                  </a:cubicBezTo>
                  <a:cubicBezTo>
                    <a:pt x="1443" y="311"/>
                    <a:pt x="1447" y="296"/>
                    <a:pt x="1470" y="291"/>
                  </a:cubicBezTo>
                  <a:close/>
                  <a:moveTo>
                    <a:pt x="1480" y="349"/>
                  </a:moveTo>
                  <a:cubicBezTo>
                    <a:pt x="1485" y="317"/>
                    <a:pt x="1498" y="288"/>
                    <a:pt x="1536" y="275"/>
                  </a:cubicBezTo>
                  <a:cubicBezTo>
                    <a:pt x="1553" y="323"/>
                    <a:pt x="1537" y="376"/>
                    <a:pt x="1565" y="419"/>
                  </a:cubicBezTo>
                  <a:cubicBezTo>
                    <a:pt x="1566" y="376"/>
                    <a:pt x="1568" y="334"/>
                    <a:pt x="1569" y="285"/>
                  </a:cubicBezTo>
                  <a:cubicBezTo>
                    <a:pt x="1601" y="301"/>
                    <a:pt x="1611" y="321"/>
                    <a:pt x="1616" y="345"/>
                  </a:cubicBezTo>
                  <a:cubicBezTo>
                    <a:pt x="1627" y="394"/>
                    <a:pt x="1620" y="442"/>
                    <a:pt x="1606" y="490"/>
                  </a:cubicBezTo>
                  <a:cubicBezTo>
                    <a:pt x="1596" y="525"/>
                    <a:pt x="1582" y="557"/>
                    <a:pt x="1549" y="584"/>
                  </a:cubicBezTo>
                  <a:cubicBezTo>
                    <a:pt x="1533" y="557"/>
                    <a:pt x="1516" y="533"/>
                    <a:pt x="1503" y="507"/>
                  </a:cubicBezTo>
                  <a:cubicBezTo>
                    <a:pt x="1478" y="457"/>
                    <a:pt x="1470" y="404"/>
                    <a:pt x="1480" y="349"/>
                  </a:cubicBezTo>
                  <a:close/>
                  <a:moveTo>
                    <a:pt x="1062" y="273"/>
                  </a:moveTo>
                  <a:cubicBezTo>
                    <a:pt x="1123" y="223"/>
                    <a:pt x="1189" y="201"/>
                    <a:pt x="1263" y="207"/>
                  </a:cubicBezTo>
                  <a:cubicBezTo>
                    <a:pt x="1299" y="210"/>
                    <a:pt x="1334" y="219"/>
                    <a:pt x="1358" y="257"/>
                  </a:cubicBezTo>
                  <a:cubicBezTo>
                    <a:pt x="1299" y="266"/>
                    <a:pt x="1241" y="258"/>
                    <a:pt x="1187" y="284"/>
                  </a:cubicBezTo>
                  <a:cubicBezTo>
                    <a:pt x="1227" y="285"/>
                    <a:pt x="1266" y="286"/>
                    <a:pt x="1315" y="287"/>
                  </a:cubicBezTo>
                  <a:cubicBezTo>
                    <a:pt x="1277" y="310"/>
                    <a:pt x="1247" y="328"/>
                    <a:pt x="1216" y="346"/>
                  </a:cubicBezTo>
                  <a:cubicBezTo>
                    <a:pt x="1212" y="348"/>
                    <a:pt x="1207" y="347"/>
                    <a:pt x="1203" y="346"/>
                  </a:cubicBezTo>
                  <a:cubicBezTo>
                    <a:pt x="1149" y="340"/>
                    <a:pt x="1100" y="322"/>
                    <a:pt x="1062" y="273"/>
                  </a:cubicBezTo>
                  <a:close/>
                  <a:moveTo>
                    <a:pt x="1376" y="427"/>
                  </a:moveTo>
                  <a:cubicBezTo>
                    <a:pt x="1342" y="476"/>
                    <a:pt x="1303" y="519"/>
                    <a:pt x="1239" y="528"/>
                  </a:cubicBezTo>
                  <a:cubicBezTo>
                    <a:pt x="1202" y="533"/>
                    <a:pt x="1166" y="546"/>
                    <a:pt x="1120" y="536"/>
                  </a:cubicBezTo>
                  <a:cubicBezTo>
                    <a:pt x="1156" y="486"/>
                    <a:pt x="1171" y="429"/>
                    <a:pt x="1213" y="386"/>
                  </a:cubicBezTo>
                  <a:cubicBezTo>
                    <a:pt x="1252" y="344"/>
                    <a:pt x="1295" y="316"/>
                    <a:pt x="1362" y="333"/>
                  </a:cubicBezTo>
                  <a:cubicBezTo>
                    <a:pt x="1350" y="350"/>
                    <a:pt x="1343" y="363"/>
                    <a:pt x="1334" y="375"/>
                  </a:cubicBezTo>
                  <a:cubicBezTo>
                    <a:pt x="1324" y="386"/>
                    <a:pt x="1311" y="396"/>
                    <a:pt x="1300" y="406"/>
                  </a:cubicBezTo>
                  <a:cubicBezTo>
                    <a:pt x="1290" y="415"/>
                    <a:pt x="1280" y="425"/>
                    <a:pt x="1270" y="434"/>
                  </a:cubicBezTo>
                  <a:cubicBezTo>
                    <a:pt x="1321" y="422"/>
                    <a:pt x="1354" y="387"/>
                    <a:pt x="1386" y="349"/>
                  </a:cubicBezTo>
                  <a:cubicBezTo>
                    <a:pt x="1402" y="381"/>
                    <a:pt x="1391" y="405"/>
                    <a:pt x="1376" y="427"/>
                  </a:cubicBezTo>
                  <a:close/>
                  <a:moveTo>
                    <a:pt x="2313" y="407"/>
                  </a:moveTo>
                  <a:cubicBezTo>
                    <a:pt x="2290" y="335"/>
                    <a:pt x="2238" y="284"/>
                    <a:pt x="2178" y="241"/>
                  </a:cubicBezTo>
                  <a:cubicBezTo>
                    <a:pt x="2110" y="192"/>
                    <a:pt x="2032" y="165"/>
                    <a:pt x="1949" y="139"/>
                  </a:cubicBezTo>
                  <a:cubicBezTo>
                    <a:pt x="1934" y="93"/>
                    <a:pt x="1918" y="46"/>
                    <a:pt x="1898" y="0"/>
                  </a:cubicBezTo>
                  <a:cubicBezTo>
                    <a:pt x="1843" y="0"/>
                    <a:pt x="1843" y="0"/>
                    <a:pt x="1843" y="0"/>
                  </a:cubicBezTo>
                  <a:cubicBezTo>
                    <a:pt x="1870" y="53"/>
                    <a:pt x="1893" y="108"/>
                    <a:pt x="1915" y="164"/>
                  </a:cubicBezTo>
                  <a:cubicBezTo>
                    <a:pt x="1895" y="180"/>
                    <a:pt x="1875" y="192"/>
                    <a:pt x="1858" y="208"/>
                  </a:cubicBezTo>
                  <a:cubicBezTo>
                    <a:pt x="1804" y="260"/>
                    <a:pt x="1767" y="323"/>
                    <a:pt x="1753" y="396"/>
                  </a:cubicBezTo>
                  <a:cubicBezTo>
                    <a:pt x="1746" y="430"/>
                    <a:pt x="1750" y="468"/>
                    <a:pt x="1751" y="504"/>
                  </a:cubicBezTo>
                  <a:cubicBezTo>
                    <a:pt x="1751" y="518"/>
                    <a:pt x="1763" y="524"/>
                    <a:pt x="1777" y="525"/>
                  </a:cubicBezTo>
                  <a:cubicBezTo>
                    <a:pt x="1817" y="529"/>
                    <a:pt x="1848" y="509"/>
                    <a:pt x="1878" y="490"/>
                  </a:cubicBezTo>
                  <a:cubicBezTo>
                    <a:pt x="1903" y="475"/>
                    <a:pt x="1923" y="453"/>
                    <a:pt x="1947" y="432"/>
                  </a:cubicBezTo>
                  <a:cubicBezTo>
                    <a:pt x="1962" y="496"/>
                    <a:pt x="1960" y="561"/>
                    <a:pt x="1961" y="630"/>
                  </a:cubicBezTo>
                  <a:cubicBezTo>
                    <a:pt x="1940" y="622"/>
                    <a:pt x="1923" y="612"/>
                    <a:pt x="1905" y="609"/>
                  </a:cubicBezTo>
                  <a:cubicBezTo>
                    <a:pt x="1859" y="601"/>
                    <a:pt x="1822" y="622"/>
                    <a:pt x="1792" y="651"/>
                  </a:cubicBezTo>
                  <a:cubicBezTo>
                    <a:pt x="1758" y="683"/>
                    <a:pt x="1734" y="723"/>
                    <a:pt x="1721" y="769"/>
                  </a:cubicBezTo>
                  <a:cubicBezTo>
                    <a:pt x="1714" y="793"/>
                    <a:pt x="1706" y="816"/>
                    <a:pt x="1697" y="840"/>
                  </a:cubicBezTo>
                  <a:cubicBezTo>
                    <a:pt x="1683" y="879"/>
                    <a:pt x="1663" y="914"/>
                    <a:pt x="1614" y="933"/>
                  </a:cubicBezTo>
                  <a:cubicBezTo>
                    <a:pt x="1661" y="950"/>
                    <a:pt x="1702" y="956"/>
                    <a:pt x="1739" y="944"/>
                  </a:cubicBezTo>
                  <a:cubicBezTo>
                    <a:pt x="1775" y="933"/>
                    <a:pt x="1806" y="906"/>
                    <a:pt x="1843" y="884"/>
                  </a:cubicBezTo>
                  <a:cubicBezTo>
                    <a:pt x="1856" y="983"/>
                    <a:pt x="1898" y="1069"/>
                    <a:pt x="1961" y="1152"/>
                  </a:cubicBezTo>
                  <a:cubicBezTo>
                    <a:pt x="1965" y="1144"/>
                    <a:pt x="1969" y="1139"/>
                    <a:pt x="1969" y="1135"/>
                  </a:cubicBezTo>
                  <a:cubicBezTo>
                    <a:pt x="1965" y="1084"/>
                    <a:pt x="1989" y="1040"/>
                    <a:pt x="2008" y="996"/>
                  </a:cubicBezTo>
                  <a:cubicBezTo>
                    <a:pt x="2024" y="959"/>
                    <a:pt x="2043" y="923"/>
                    <a:pt x="2061" y="887"/>
                  </a:cubicBezTo>
                  <a:cubicBezTo>
                    <a:pt x="2089" y="893"/>
                    <a:pt x="2120" y="900"/>
                    <a:pt x="2150" y="909"/>
                  </a:cubicBezTo>
                  <a:cubicBezTo>
                    <a:pt x="2181" y="917"/>
                    <a:pt x="2211" y="927"/>
                    <a:pt x="2243" y="937"/>
                  </a:cubicBezTo>
                  <a:cubicBezTo>
                    <a:pt x="2267" y="862"/>
                    <a:pt x="2225" y="800"/>
                    <a:pt x="2185" y="741"/>
                  </a:cubicBezTo>
                  <a:cubicBezTo>
                    <a:pt x="2144" y="679"/>
                    <a:pt x="2088" y="636"/>
                    <a:pt x="2008" y="639"/>
                  </a:cubicBezTo>
                  <a:cubicBezTo>
                    <a:pt x="2011" y="596"/>
                    <a:pt x="2015" y="557"/>
                    <a:pt x="2016" y="518"/>
                  </a:cubicBezTo>
                  <a:cubicBezTo>
                    <a:pt x="2016" y="480"/>
                    <a:pt x="2014" y="440"/>
                    <a:pt x="2013" y="394"/>
                  </a:cubicBezTo>
                  <a:cubicBezTo>
                    <a:pt x="2105" y="477"/>
                    <a:pt x="2206" y="519"/>
                    <a:pt x="2329" y="497"/>
                  </a:cubicBezTo>
                  <a:cubicBezTo>
                    <a:pt x="2337" y="465"/>
                    <a:pt x="2322" y="436"/>
                    <a:pt x="2313" y="407"/>
                  </a:cubicBezTo>
                  <a:close/>
                  <a:moveTo>
                    <a:pt x="1936" y="397"/>
                  </a:moveTo>
                  <a:cubicBezTo>
                    <a:pt x="1927" y="414"/>
                    <a:pt x="1917" y="432"/>
                    <a:pt x="1903" y="445"/>
                  </a:cubicBezTo>
                  <a:cubicBezTo>
                    <a:pt x="1869" y="477"/>
                    <a:pt x="1831" y="502"/>
                    <a:pt x="1781" y="505"/>
                  </a:cubicBezTo>
                  <a:cubicBezTo>
                    <a:pt x="1740" y="409"/>
                    <a:pt x="1819" y="236"/>
                    <a:pt x="1901" y="239"/>
                  </a:cubicBezTo>
                  <a:cubicBezTo>
                    <a:pt x="1907" y="300"/>
                    <a:pt x="1871" y="349"/>
                    <a:pt x="1850" y="410"/>
                  </a:cubicBezTo>
                  <a:cubicBezTo>
                    <a:pt x="1895" y="369"/>
                    <a:pt x="1905" y="315"/>
                    <a:pt x="1928" y="266"/>
                  </a:cubicBezTo>
                  <a:cubicBezTo>
                    <a:pt x="1962" y="312"/>
                    <a:pt x="1960" y="355"/>
                    <a:pt x="1936" y="397"/>
                  </a:cubicBezTo>
                  <a:close/>
                  <a:moveTo>
                    <a:pt x="1979" y="369"/>
                  </a:moveTo>
                  <a:cubicBezTo>
                    <a:pt x="2000" y="441"/>
                    <a:pt x="1999" y="510"/>
                    <a:pt x="1988" y="579"/>
                  </a:cubicBezTo>
                  <a:cubicBezTo>
                    <a:pt x="1966" y="458"/>
                    <a:pt x="1963" y="403"/>
                    <a:pt x="1979" y="369"/>
                  </a:cubicBezTo>
                  <a:close/>
                  <a:moveTo>
                    <a:pt x="1829" y="837"/>
                  </a:moveTo>
                  <a:cubicBezTo>
                    <a:pt x="1822" y="884"/>
                    <a:pt x="1782" y="899"/>
                    <a:pt x="1747" y="919"/>
                  </a:cubicBezTo>
                  <a:cubicBezTo>
                    <a:pt x="1729" y="930"/>
                    <a:pt x="1707" y="936"/>
                    <a:pt x="1683" y="925"/>
                  </a:cubicBezTo>
                  <a:cubicBezTo>
                    <a:pt x="1701" y="881"/>
                    <a:pt x="1720" y="842"/>
                    <a:pt x="1732" y="801"/>
                  </a:cubicBezTo>
                  <a:cubicBezTo>
                    <a:pt x="1743" y="766"/>
                    <a:pt x="1763" y="739"/>
                    <a:pt x="1785" y="712"/>
                  </a:cubicBezTo>
                  <a:cubicBezTo>
                    <a:pt x="1803" y="690"/>
                    <a:pt x="1826" y="677"/>
                    <a:pt x="1858" y="681"/>
                  </a:cubicBezTo>
                  <a:cubicBezTo>
                    <a:pt x="1842" y="706"/>
                    <a:pt x="1827" y="728"/>
                    <a:pt x="1812" y="750"/>
                  </a:cubicBezTo>
                  <a:cubicBezTo>
                    <a:pt x="1831" y="739"/>
                    <a:pt x="1845" y="724"/>
                    <a:pt x="1861" y="710"/>
                  </a:cubicBezTo>
                  <a:cubicBezTo>
                    <a:pt x="1876" y="698"/>
                    <a:pt x="1891" y="682"/>
                    <a:pt x="1917" y="691"/>
                  </a:cubicBezTo>
                  <a:cubicBezTo>
                    <a:pt x="1899" y="715"/>
                    <a:pt x="1882" y="736"/>
                    <a:pt x="1866" y="759"/>
                  </a:cubicBezTo>
                  <a:cubicBezTo>
                    <a:pt x="1851" y="783"/>
                    <a:pt x="1856" y="818"/>
                    <a:pt x="1829" y="837"/>
                  </a:cubicBezTo>
                  <a:close/>
                  <a:moveTo>
                    <a:pt x="2125" y="708"/>
                  </a:moveTo>
                  <a:cubicBezTo>
                    <a:pt x="2175" y="755"/>
                    <a:pt x="2209" y="812"/>
                    <a:pt x="2228" y="878"/>
                  </a:cubicBezTo>
                  <a:cubicBezTo>
                    <a:pt x="2230" y="886"/>
                    <a:pt x="2228" y="896"/>
                    <a:pt x="2228" y="902"/>
                  </a:cubicBezTo>
                  <a:cubicBezTo>
                    <a:pt x="2194" y="895"/>
                    <a:pt x="2162" y="887"/>
                    <a:pt x="2130" y="882"/>
                  </a:cubicBezTo>
                  <a:cubicBezTo>
                    <a:pt x="2101" y="877"/>
                    <a:pt x="2076" y="868"/>
                    <a:pt x="2060" y="850"/>
                  </a:cubicBezTo>
                  <a:cubicBezTo>
                    <a:pt x="2057" y="817"/>
                    <a:pt x="2054" y="790"/>
                    <a:pt x="2051" y="758"/>
                  </a:cubicBezTo>
                  <a:cubicBezTo>
                    <a:pt x="2078" y="775"/>
                    <a:pt x="2101" y="790"/>
                    <a:pt x="2123" y="805"/>
                  </a:cubicBezTo>
                  <a:cubicBezTo>
                    <a:pt x="2098" y="769"/>
                    <a:pt x="2059" y="747"/>
                    <a:pt x="2048" y="703"/>
                  </a:cubicBezTo>
                  <a:cubicBezTo>
                    <a:pt x="2083" y="685"/>
                    <a:pt x="2101" y="685"/>
                    <a:pt x="2125" y="708"/>
                  </a:cubicBezTo>
                  <a:close/>
                  <a:moveTo>
                    <a:pt x="2011" y="942"/>
                  </a:moveTo>
                  <a:cubicBezTo>
                    <a:pt x="1986" y="989"/>
                    <a:pt x="1959" y="1035"/>
                    <a:pt x="1945" y="1092"/>
                  </a:cubicBezTo>
                  <a:cubicBezTo>
                    <a:pt x="1930" y="1065"/>
                    <a:pt x="1912" y="1038"/>
                    <a:pt x="1900" y="1009"/>
                  </a:cubicBezTo>
                  <a:cubicBezTo>
                    <a:pt x="1877" y="956"/>
                    <a:pt x="1862" y="901"/>
                    <a:pt x="1866" y="843"/>
                  </a:cubicBezTo>
                  <a:cubicBezTo>
                    <a:pt x="1870" y="774"/>
                    <a:pt x="1894" y="744"/>
                    <a:pt x="1955" y="731"/>
                  </a:cubicBezTo>
                  <a:cubicBezTo>
                    <a:pt x="1948" y="777"/>
                    <a:pt x="1935" y="823"/>
                    <a:pt x="1945" y="870"/>
                  </a:cubicBezTo>
                  <a:cubicBezTo>
                    <a:pt x="1959" y="826"/>
                    <a:pt x="1960" y="778"/>
                    <a:pt x="1986" y="738"/>
                  </a:cubicBezTo>
                  <a:cubicBezTo>
                    <a:pt x="1992" y="740"/>
                    <a:pt x="1995" y="741"/>
                    <a:pt x="1997" y="742"/>
                  </a:cubicBezTo>
                  <a:cubicBezTo>
                    <a:pt x="1999" y="744"/>
                    <a:pt x="2002" y="746"/>
                    <a:pt x="2003" y="748"/>
                  </a:cubicBezTo>
                  <a:cubicBezTo>
                    <a:pt x="2042" y="811"/>
                    <a:pt x="2046" y="876"/>
                    <a:pt x="2011" y="942"/>
                  </a:cubicBezTo>
                  <a:close/>
                  <a:moveTo>
                    <a:pt x="2001" y="341"/>
                  </a:moveTo>
                  <a:cubicBezTo>
                    <a:pt x="1987" y="319"/>
                    <a:pt x="1979" y="292"/>
                    <a:pt x="1988" y="260"/>
                  </a:cubicBezTo>
                  <a:cubicBezTo>
                    <a:pt x="2030" y="286"/>
                    <a:pt x="2069" y="310"/>
                    <a:pt x="2108" y="334"/>
                  </a:cubicBezTo>
                  <a:cubicBezTo>
                    <a:pt x="2110" y="331"/>
                    <a:pt x="2111" y="329"/>
                    <a:pt x="2113" y="327"/>
                  </a:cubicBezTo>
                  <a:cubicBezTo>
                    <a:pt x="2078" y="297"/>
                    <a:pt x="2042" y="267"/>
                    <a:pt x="2007" y="236"/>
                  </a:cubicBezTo>
                  <a:cubicBezTo>
                    <a:pt x="2036" y="215"/>
                    <a:pt x="2082" y="215"/>
                    <a:pt x="2150" y="250"/>
                  </a:cubicBezTo>
                  <a:cubicBezTo>
                    <a:pt x="2239" y="296"/>
                    <a:pt x="2292" y="373"/>
                    <a:pt x="2308" y="477"/>
                  </a:cubicBezTo>
                  <a:cubicBezTo>
                    <a:pt x="2190" y="501"/>
                    <a:pt x="2059" y="434"/>
                    <a:pt x="2001" y="3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0" y="0"/>
              <a:ext cx="9055459" cy="6922235"/>
            </a:xfrm>
            <a:custGeom>
              <a:avLst/>
              <a:gdLst>
                <a:gd name="T0" fmla="*/ 0 w 2851"/>
                <a:gd name="T1" fmla="*/ 753246 h 2178"/>
                <a:gd name="T2" fmla="*/ 117521 w 2851"/>
                <a:gd name="T3" fmla="*/ 66743 h 2178"/>
                <a:gd name="T4" fmla="*/ 3300113 w 2851"/>
                <a:gd name="T5" fmla="*/ 3454761 h 2178"/>
                <a:gd name="T6" fmla="*/ 4275218 w 2851"/>
                <a:gd name="T7" fmla="*/ 2510820 h 2178"/>
                <a:gd name="T8" fmla="*/ 3182592 w 2851"/>
                <a:gd name="T9" fmla="*/ 2863606 h 2178"/>
                <a:gd name="T10" fmla="*/ 1800928 w 2851"/>
                <a:gd name="T11" fmla="*/ 3883825 h 2178"/>
                <a:gd name="T12" fmla="*/ 1867629 w 2851"/>
                <a:gd name="T13" fmla="*/ 2841358 h 2178"/>
                <a:gd name="T14" fmla="*/ 2321831 w 2851"/>
                <a:gd name="T15" fmla="*/ 1932378 h 2178"/>
                <a:gd name="T16" fmla="*/ 1505538 w 2851"/>
                <a:gd name="T17" fmla="*/ 753246 h 2178"/>
                <a:gd name="T18" fmla="*/ 641600 w 2851"/>
                <a:gd name="T19" fmla="*/ 1481066 h 2178"/>
                <a:gd name="T20" fmla="*/ 435145 w 2851"/>
                <a:gd name="T21" fmla="*/ 2889032 h 2178"/>
                <a:gd name="T22" fmla="*/ 2896730 w 2851"/>
                <a:gd name="T23" fmla="*/ 5835272 h 2178"/>
                <a:gd name="T24" fmla="*/ 940167 w 2851"/>
                <a:gd name="T25" fmla="*/ 6102246 h 2178"/>
                <a:gd name="T26" fmla="*/ 628895 w 2851"/>
                <a:gd name="T27" fmla="*/ 6114959 h 2178"/>
                <a:gd name="T28" fmla="*/ 0 w 2851"/>
                <a:gd name="T29" fmla="*/ 6451854 h 2178"/>
                <a:gd name="T30" fmla="*/ 559018 w 2851"/>
                <a:gd name="T31" fmla="*/ 6439141 h 2178"/>
                <a:gd name="T32" fmla="*/ 667010 w 2851"/>
                <a:gd name="T33" fmla="*/ 6865026 h 2178"/>
                <a:gd name="T34" fmla="*/ 908405 w 2851"/>
                <a:gd name="T35" fmla="*/ 6865026 h 2178"/>
                <a:gd name="T36" fmla="*/ 1299082 w 2851"/>
                <a:gd name="T37" fmla="*/ 6598053 h 2178"/>
                <a:gd name="T38" fmla="*/ 2109023 w 2851"/>
                <a:gd name="T39" fmla="*/ 5927442 h 2178"/>
                <a:gd name="T40" fmla="*/ 3538331 w 2851"/>
                <a:gd name="T41" fmla="*/ 6569449 h 2178"/>
                <a:gd name="T42" fmla="*/ 3611384 w 2851"/>
                <a:gd name="T43" fmla="*/ 6534488 h 2178"/>
                <a:gd name="T44" fmla="*/ 3227059 w 2851"/>
                <a:gd name="T45" fmla="*/ 6099067 h 2178"/>
                <a:gd name="T46" fmla="*/ 2201134 w 2851"/>
                <a:gd name="T47" fmla="*/ 4748310 h 2178"/>
                <a:gd name="T48" fmla="*/ 3636794 w 2851"/>
                <a:gd name="T49" fmla="*/ 6292941 h 2178"/>
                <a:gd name="T50" fmla="*/ 4141816 w 2851"/>
                <a:gd name="T51" fmla="*/ 4977144 h 2178"/>
                <a:gd name="T52" fmla="*/ 3084129 w 2851"/>
                <a:gd name="T53" fmla="*/ 5689073 h 2178"/>
                <a:gd name="T54" fmla="*/ 3554212 w 2851"/>
                <a:gd name="T55" fmla="*/ 3499257 h 2178"/>
                <a:gd name="T56" fmla="*/ 4491203 w 2851"/>
                <a:gd name="T57" fmla="*/ 3403909 h 2178"/>
                <a:gd name="T58" fmla="*/ 3531978 w 2851"/>
                <a:gd name="T59" fmla="*/ 3260888 h 2178"/>
                <a:gd name="T60" fmla="*/ 3471630 w 2851"/>
                <a:gd name="T61" fmla="*/ 2962132 h 2178"/>
                <a:gd name="T62" fmla="*/ 3055542 w 2851"/>
                <a:gd name="T63" fmla="*/ 2726941 h 2178"/>
                <a:gd name="T64" fmla="*/ 1969269 w 2851"/>
                <a:gd name="T65" fmla="*/ 1732148 h 2178"/>
                <a:gd name="T66" fmla="*/ 1902567 w 2851"/>
                <a:gd name="T67" fmla="*/ 2234312 h 2178"/>
                <a:gd name="T68" fmla="*/ 1969269 w 2851"/>
                <a:gd name="T69" fmla="*/ 1732148 h 2178"/>
                <a:gd name="T70" fmla="*/ 1235557 w 2851"/>
                <a:gd name="T71" fmla="*/ 1728970 h 2178"/>
                <a:gd name="T72" fmla="*/ 1451541 w 2851"/>
                <a:gd name="T73" fmla="*/ 2059508 h 2178"/>
                <a:gd name="T74" fmla="*/ 1851748 w 2851"/>
                <a:gd name="T75" fmla="*/ 1719435 h 2178"/>
                <a:gd name="T76" fmla="*/ 1556357 w 2851"/>
                <a:gd name="T77" fmla="*/ 3591426 h 2178"/>
                <a:gd name="T78" fmla="*/ 508198 w 2851"/>
                <a:gd name="T79" fmla="*/ 2949419 h 2178"/>
                <a:gd name="T80" fmla="*/ 1565886 w 2851"/>
                <a:gd name="T81" fmla="*/ 3241818 h 2178"/>
                <a:gd name="T82" fmla="*/ 1969269 w 2851"/>
                <a:gd name="T83" fmla="*/ 3092440 h 2178"/>
                <a:gd name="T84" fmla="*/ 1645292 w 2851"/>
                <a:gd name="T85" fmla="*/ 4961253 h 2178"/>
                <a:gd name="T86" fmla="*/ 2331360 w 2851"/>
                <a:gd name="T87" fmla="*/ 5717677 h 2178"/>
                <a:gd name="T88" fmla="*/ 1642116 w 2851"/>
                <a:gd name="T89" fmla="*/ 5911551 h 2178"/>
                <a:gd name="T90" fmla="*/ 2115376 w 2851"/>
                <a:gd name="T91" fmla="*/ 6445497 h 2178"/>
                <a:gd name="T92" fmla="*/ 4075115 w 2851"/>
                <a:gd name="T93" fmla="*/ 5047066 h 2178"/>
                <a:gd name="T94" fmla="*/ 3077776 w 2851"/>
                <a:gd name="T95" fmla="*/ 5339465 h 2178"/>
                <a:gd name="T96" fmla="*/ 3484335 w 2851"/>
                <a:gd name="T97" fmla="*/ 5771707 h 2178"/>
                <a:gd name="T98" fmla="*/ 3077776 w 2851"/>
                <a:gd name="T99" fmla="*/ 5339465 h 2178"/>
                <a:gd name="T100" fmla="*/ 8293162 w 2851"/>
                <a:gd name="T101" fmla="*/ 0 h 2178"/>
                <a:gd name="T102" fmla="*/ 8178817 w 2851"/>
                <a:gd name="T103" fmla="*/ 584799 h 2178"/>
                <a:gd name="T104" fmla="*/ 8039062 w 2851"/>
                <a:gd name="T105" fmla="*/ 66743 h 2178"/>
                <a:gd name="T106" fmla="*/ 8426564 w 2851"/>
                <a:gd name="T107" fmla="*/ 397282 h 2178"/>
                <a:gd name="T108" fmla="*/ 8795007 w 2851"/>
                <a:gd name="T109" fmla="*/ 1064715 h 2178"/>
                <a:gd name="T110" fmla="*/ 8937938 w 2851"/>
                <a:gd name="T111" fmla="*/ 228834 h 217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51" h="2178">
                  <a:moveTo>
                    <a:pt x="121" y="116"/>
                  </a:moveTo>
                  <a:cubicBezTo>
                    <a:pt x="137" y="79"/>
                    <a:pt x="133" y="40"/>
                    <a:pt x="12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5" y="54"/>
                    <a:pt x="113" y="105"/>
                    <a:pt x="76" y="151"/>
                  </a:cubicBezTo>
                  <a:cubicBezTo>
                    <a:pt x="54" y="179"/>
                    <a:pt x="37" y="212"/>
                    <a:pt x="0" y="237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3" y="259"/>
                    <a:pt x="5" y="259"/>
                    <a:pt x="7" y="257"/>
                  </a:cubicBezTo>
                  <a:cubicBezTo>
                    <a:pt x="59" y="222"/>
                    <a:pt x="97" y="173"/>
                    <a:pt x="121" y="116"/>
                  </a:cubicBezTo>
                  <a:close/>
                  <a:moveTo>
                    <a:pt x="39" y="0"/>
                  </a:moveTo>
                  <a:cubicBezTo>
                    <a:pt x="38" y="7"/>
                    <a:pt x="37" y="14"/>
                    <a:pt x="37" y="21"/>
                  </a:cubicBezTo>
                  <a:cubicBezTo>
                    <a:pt x="36" y="34"/>
                    <a:pt x="35" y="48"/>
                    <a:pt x="35" y="62"/>
                  </a:cubicBezTo>
                  <a:cubicBezTo>
                    <a:pt x="48" y="42"/>
                    <a:pt x="55" y="21"/>
                    <a:pt x="58" y="0"/>
                  </a:cubicBezTo>
                  <a:lnTo>
                    <a:pt x="39" y="0"/>
                  </a:lnTo>
                  <a:close/>
                  <a:moveTo>
                    <a:pt x="897" y="1289"/>
                  </a:moveTo>
                  <a:cubicBezTo>
                    <a:pt x="932" y="1215"/>
                    <a:pt x="971" y="1143"/>
                    <a:pt x="1039" y="1087"/>
                  </a:cubicBezTo>
                  <a:cubicBezTo>
                    <a:pt x="1119" y="1180"/>
                    <a:pt x="1292" y="1206"/>
                    <a:pt x="1434" y="1083"/>
                  </a:cubicBezTo>
                  <a:cubicBezTo>
                    <a:pt x="1428" y="1036"/>
                    <a:pt x="1391" y="1016"/>
                    <a:pt x="1352" y="1000"/>
                  </a:cubicBezTo>
                  <a:cubicBezTo>
                    <a:pt x="1330" y="991"/>
                    <a:pt x="1305" y="986"/>
                    <a:pt x="1282" y="979"/>
                  </a:cubicBezTo>
                  <a:cubicBezTo>
                    <a:pt x="1312" y="919"/>
                    <a:pt x="1341" y="863"/>
                    <a:pt x="1371" y="804"/>
                  </a:cubicBezTo>
                  <a:cubicBezTo>
                    <a:pt x="1360" y="797"/>
                    <a:pt x="1353" y="790"/>
                    <a:pt x="1346" y="790"/>
                  </a:cubicBezTo>
                  <a:cubicBezTo>
                    <a:pt x="1284" y="782"/>
                    <a:pt x="1223" y="795"/>
                    <a:pt x="1168" y="823"/>
                  </a:cubicBezTo>
                  <a:cubicBezTo>
                    <a:pt x="1126" y="844"/>
                    <a:pt x="1101" y="885"/>
                    <a:pt x="1075" y="923"/>
                  </a:cubicBezTo>
                  <a:cubicBezTo>
                    <a:pt x="1051" y="958"/>
                    <a:pt x="1040" y="996"/>
                    <a:pt x="1034" y="1037"/>
                  </a:cubicBezTo>
                  <a:cubicBezTo>
                    <a:pt x="1031" y="1052"/>
                    <a:pt x="1029" y="1067"/>
                    <a:pt x="1005" y="1073"/>
                  </a:cubicBezTo>
                  <a:cubicBezTo>
                    <a:pt x="1024" y="1014"/>
                    <a:pt x="1017" y="957"/>
                    <a:pt x="1002" y="901"/>
                  </a:cubicBezTo>
                  <a:cubicBezTo>
                    <a:pt x="987" y="843"/>
                    <a:pt x="950" y="797"/>
                    <a:pt x="907" y="754"/>
                  </a:cubicBezTo>
                  <a:cubicBezTo>
                    <a:pt x="849" y="813"/>
                    <a:pt x="829" y="885"/>
                    <a:pt x="827" y="963"/>
                  </a:cubicBezTo>
                  <a:cubicBezTo>
                    <a:pt x="825" y="1041"/>
                    <a:pt x="847" y="1112"/>
                    <a:pt x="907" y="1169"/>
                  </a:cubicBezTo>
                  <a:cubicBezTo>
                    <a:pt x="825" y="1294"/>
                    <a:pt x="782" y="1427"/>
                    <a:pt x="792" y="1577"/>
                  </a:cubicBezTo>
                  <a:cubicBezTo>
                    <a:pt x="693" y="1474"/>
                    <a:pt x="625" y="1351"/>
                    <a:pt x="567" y="1222"/>
                  </a:cubicBezTo>
                  <a:cubicBezTo>
                    <a:pt x="587" y="1205"/>
                    <a:pt x="606" y="1191"/>
                    <a:pt x="622" y="1174"/>
                  </a:cubicBezTo>
                  <a:cubicBezTo>
                    <a:pt x="674" y="1120"/>
                    <a:pt x="707" y="1056"/>
                    <a:pt x="718" y="982"/>
                  </a:cubicBezTo>
                  <a:cubicBezTo>
                    <a:pt x="723" y="947"/>
                    <a:pt x="718" y="910"/>
                    <a:pt x="715" y="874"/>
                  </a:cubicBezTo>
                  <a:cubicBezTo>
                    <a:pt x="714" y="860"/>
                    <a:pt x="702" y="855"/>
                    <a:pt x="687" y="854"/>
                  </a:cubicBezTo>
                  <a:cubicBezTo>
                    <a:pt x="648" y="852"/>
                    <a:pt x="617" y="874"/>
                    <a:pt x="588" y="894"/>
                  </a:cubicBezTo>
                  <a:cubicBezTo>
                    <a:pt x="564" y="910"/>
                    <a:pt x="545" y="933"/>
                    <a:pt x="522" y="956"/>
                  </a:cubicBezTo>
                  <a:cubicBezTo>
                    <a:pt x="505" y="892"/>
                    <a:pt x="503" y="827"/>
                    <a:pt x="499" y="758"/>
                  </a:cubicBezTo>
                  <a:cubicBezTo>
                    <a:pt x="520" y="765"/>
                    <a:pt x="538" y="774"/>
                    <a:pt x="556" y="776"/>
                  </a:cubicBezTo>
                  <a:cubicBezTo>
                    <a:pt x="601" y="783"/>
                    <a:pt x="637" y="760"/>
                    <a:pt x="667" y="729"/>
                  </a:cubicBezTo>
                  <a:cubicBezTo>
                    <a:pt x="699" y="695"/>
                    <a:pt x="721" y="654"/>
                    <a:pt x="731" y="608"/>
                  </a:cubicBezTo>
                  <a:cubicBezTo>
                    <a:pt x="737" y="584"/>
                    <a:pt x="745" y="560"/>
                    <a:pt x="752" y="535"/>
                  </a:cubicBezTo>
                  <a:cubicBezTo>
                    <a:pt x="764" y="496"/>
                    <a:pt x="782" y="460"/>
                    <a:pt x="831" y="438"/>
                  </a:cubicBezTo>
                  <a:cubicBezTo>
                    <a:pt x="783" y="424"/>
                    <a:pt x="741" y="420"/>
                    <a:pt x="705" y="433"/>
                  </a:cubicBezTo>
                  <a:cubicBezTo>
                    <a:pt x="670" y="447"/>
                    <a:pt x="640" y="475"/>
                    <a:pt x="604" y="498"/>
                  </a:cubicBezTo>
                  <a:cubicBezTo>
                    <a:pt x="587" y="400"/>
                    <a:pt x="540" y="316"/>
                    <a:pt x="474" y="237"/>
                  </a:cubicBezTo>
                  <a:cubicBezTo>
                    <a:pt x="470" y="245"/>
                    <a:pt x="466" y="250"/>
                    <a:pt x="466" y="254"/>
                  </a:cubicBezTo>
                  <a:cubicBezTo>
                    <a:pt x="473" y="305"/>
                    <a:pt x="451" y="350"/>
                    <a:pt x="434" y="395"/>
                  </a:cubicBezTo>
                  <a:cubicBezTo>
                    <a:pt x="420" y="433"/>
                    <a:pt x="402" y="469"/>
                    <a:pt x="386" y="507"/>
                  </a:cubicBezTo>
                  <a:cubicBezTo>
                    <a:pt x="358" y="501"/>
                    <a:pt x="327" y="496"/>
                    <a:pt x="296" y="489"/>
                  </a:cubicBezTo>
                  <a:cubicBezTo>
                    <a:pt x="265" y="482"/>
                    <a:pt x="235" y="474"/>
                    <a:pt x="202" y="466"/>
                  </a:cubicBezTo>
                  <a:cubicBezTo>
                    <a:pt x="182" y="541"/>
                    <a:pt x="227" y="601"/>
                    <a:pt x="269" y="658"/>
                  </a:cubicBezTo>
                  <a:cubicBezTo>
                    <a:pt x="314" y="718"/>
                    <a:pt x="371" y="759"/>
                    <a:pt x="452" y="751"/>
                  </a:cubicBezTo>
                  <a:cubicBezTo>
                    <a:pt x="451" y="794"/>
                    <a:pt x="448" y="833"/>
                    <a:pt x="450" y="872"/>
                  </a:cubicBezTo>
                  <a:cubicBezTo>
                    <a:pt x="451" y="911"/>
                    <a:pt x="455" y="950"/>
                    <a:pt x="459" y="996"/>
                  </a:cubicBezTo>
                  <a:cubicBezTo>
                    <a:pt x="362" y="918"/>
                    <a:pt x="259" y="881"/>
                    <a:pt x="137" y="909"/>
                  </a:cubicBezTo>
                  <a:cubicBezTo>
                    <a:pt x="132" y="942"/>
                    <a:pt x="147" y="970"/>
                    <a:pt x="158" y="998"/>
                  </a:cubicBezTo>
                  <a:cubicBezTo>
                    <a:pt x="184" y="1069"/>
                    <a:pt x="239" y="1117"/>
                    <a:pt x="301" y="1158"/>
                  </a:cubicBezTo>
                  <a:cubicBezTo>
                    <a:pt x="371" y="1203"/>
                    <a:pt x="451" y="1226"/>
                    <a:pt x="534" y="1248"/>
                  </a:cubicBezTo>
                  <a:cubicBezTo>
                    <a:pt x="575" y="1355"/>
                    <a:pt x="625" y="1462"/>
                    <a:pt x="693" y="1558"/>
                  </a:cubicBezTo>
                  <a:cubicBezTo>
                    <a:pt x="760" y="1653"/>
                    <a:pt x="837" y="1741"/>
                    <a:pt x="912" y="1836"/>
                  </a:cubicBezTo>
                  <a:cubicBezTo>
                    <a:pt x="883" y="1826"/>
                    <a:pt x="856" y="1818"/>
                    <a:pt x="830" y="1809"/>
                  </a:cubicBezTo>
                  <a:cubicBezTo>
                    <a:pt x="751" y="1649"/>
                    <a:pt x="633" y="1547"/>
                    <a:pt x="446" y="1532"/>
                  </a:cubicBezTo>
                  <a:cubicBezTo>
                    <a:pt x="441" y="1593"/>
                    <a:pt x="459" y="1644"/>
                    <a:pt x="495" y="1687"/>
                  </a:cubicBezTo>
                  <a:cubicBezTo>
                    <a:pt x="528" y="1727"/>
                    <a:pt x="568" y="1763"/>
                    <a:pt x="607" y="1803"/>
                  </a:cubicBezTo>
                  <a:cubicBezTo>
                    <a:pt x="493" y="1813"/>
                    <a:pt x="395" y="1861"/>
                    <a:pt x="296" y="1920"/>
                  </a:cubicBezTo>
                  <a:cubicBezTo>
                    <a:pt x="280" y="1912"/>
                    <a:pt x="261" y="1904"/>
                    <a:pt x="243" y="1894"/>
                  </a:cubicBezTo>
                  <a:cubicBezTo>
                    <a:pt x="166" y="1849"/>
                    <a:pt x="87" y="1856"/>
                    <a:pt x="9" y="1889"/>
                  </a:cubicBezTo>
                  <a:cubicBezTo>
                    <a:pt x="6" y="1890"/>
                    <a:pt x="3" y="1891"/>
                    <a:pt x="0" y="1892"/>
                  </a:cubicBezTo>
                  <a:cubicBezTo>
                    <a:pt x="0" y="1917"/>
                    <a:pt x="0" y="1917"/>
                    <a:pt x="0" y="1917"/>
                  </a:cubicBezTo>
                  <a:cubicBezTo>
                    <a:pt x="67" y="1891"/>
                    <a:pt x="155" y="1891"/>
                    <a:pt x="198" y="1924"/>
                  </a:cubicBezTo>
                  <a:cubicBezTo>
                    <a:pt x="150" y="1930"/>
                    <a:pt x="100" y="1937"/>
                    <a:pt x="50" y="1943"/>
                  </a:cubicBezTo>
                  <a:cubicBezTo>
                    <a:pt x="51" y="1946"/>
                    <a:pt x="51" y="1949"/>
                    <a:pt x="51" y="1952"/>
                  </a:cubicBezTo>
                  <a:cubicBezTo>
                    <a:pt x="106" y="1957"/>
                    <a:pt x="162" y="1936"/>
                    <a:pt x="218" y="1955"/>
                  </a:cubicBezTo>
                  <a:cubicBezTo>
                    <a:pt x="155" y="2028"/>
                    <a:pt x="74" y="2038"/>
                    <a:pt x="0" y="2010"/>
                  </a:cubicBezTo>
                  <a:cubicBezTo>
                    <a:pt x="0" y="2030"/>
                    <a:pt x="0" y="2030"/>
                    <a:pt x="0" y="2030"/>
                  </a:cubicBezTo>
                  <a:cubicBezTo>
                    <a:pt x="39" y="2043"/>
                    <a:pt x="79" y="2049"/>
                    <a:pt x="122" y="2044"/>
                  </a:cubicBezTo>
                  <a:cubicBezTo>
                    <a:pt x="123" y="2044"/>
                    <a:pt x="124" y="2046"/>
                    <a:pt x="125" y="2047"/>
                  </a:cubicBezTo>
                  <a:cubicBezTo>
                    <a:pt x="98" y="2082"/>
                    <a:pt x="74" y="2121"/>
                    <a:pt x="55" y="2160"/>
                  </a:cubicBezTo>
                  <a:cubicBezTo>
                    <a:pt x="78" y="2160"/>
                    <a:pt x="78" y="2160"/>
                    <a:pt x="78" y="2160"/>
                  </a:cubicBezTo>
                  <a:cubicBezTo>
                    <a:pt x="103" y="2111"/>
                    <a:pt x="136" y="2067"/>
                    <a:pt x="176" y="2026"/>
                  </a:cubicBezTo>
                  <a:cubicBezTo>
                    <a:pt x="189" y="2013"/>
                    <a:pt x="203" y="2017"/>
                    <a:pt x="219" y="2024"/>
                  </a:cubicBezTo>
                  <a:cubicBezTo>
                    <a:pt x="188" y="2070"/>
                    <a:pt x="157" y="2115"/>
                    <a:pt x="127" y="2160"/>
                  </a:cubicBezTo>
                  <a:cubicBezTo>
                    <a:pt x="138" y="2160"/>
                    <a:pt x="138" y="2160"/>
                    <a:pt x="138" y="2160"/>
                  </a:cubicBezTo>
                  <a:cubicBezTo>
                    <a:pt x="171" y="2122"/>
                    <a:pt x="205" y="2083"/>
                    <a:pt x="245" y="2037"/>
                  </a:cubicBezTo>
                  <a:cubicBezTo>
                    <a:pt x="248" y="2088"/>
                    <a:pt x="233" y="2127"/>
                    <a:pt x="210" y="2160"/>
                  </a:cubicBezTo>
                  <a:cubicBezTo>
                    <a:pt x="236" y="2160"/>
                    <a:pt x="236" y="2160"/>
                    <a:pt x="236" y="2160"/>
                  </a:cubicBezTo>
                  <a:cubicBezTo>
                    <a:pt x="241" y="2153"/>
                    <a:pt x="246" y="2146"/>
                    <a:pt x="251" y="2140"/>
                  </a:cubicBezTo>
                  <a:cubicBezTo>
                    <a:pt x="252" y="2139"/>
                    <a:pt x="254" y="2139"/>
                    <a:pt x="259" y="2139"/>
                  </a:cubicBezTo>
                  <a:cubicBezTo>
                    <a:pt x="261" y="2146"/>
                    <a:pt x="263" y="2153"/>
                    <a:pt x="265" y="2160"/>
                  </a:cubicBezTo>
                  <a:cubicBezTo>
                    <a:pt x="286" y="2160"/>
                    <a:pt x="286" y="2160"/>
                    <a:pt x="286" y="2160"/>
                  </a:cubicBezTo>
                  <a:cubicBezTo>
                    <a:pt x="283" y="2146"/>
                    <a:pt x="282" y="2133"/>
                    <a:pt x="282" y="2121"/>
                  </a:cubicBezTo>
                  <a:cubicBezTo>
                    <a:pt x="282" y="2089"/>
                    <a:pt x="277" y="2050"/>
                    <a:pt x="318" y="2027"/>
                  </a:cubicBezTo>
                  <a:cubicBezTo>
                    <a:pt x="340" y="2066"/>
                    <a:pt x="340" y="2109"/>
                    <a:pt x="357" y="2146"/>
                  </a:cubicBezTo>
                  <a:cubicBezTo>
                    <a:pt x="370" y="2104"/>
                    <a:pt x="348" y="2065"/>
                    <a:pt x="347" y="2021"/>
                  </a:cubicBezTo>
                  <a:cubicBezTo>
                    <a:pt x="377" y="2032"/>
                    <a:pt x="399" y="2049"/>
                    <a:pt x="409" y="2076"/>
                  </a:cubicBezTo>
                  <a:cubicBezTo>
                    <a:pt x="420" y="2105"/>
                    <a:pt x="425" y="2133"/>
                    <a:pt x="427" y="2160"/>
                  </a:cubicBezTo>
                  <a:cubicBezTo>
                    <a:pt x="448" y="2160"/>
                    <a:pt x="448" y="2160"/>
                    <a:pt x="448" y="2160"/>
                  </a:cubicBezTo>
                  <a:cubicBezTo>
                    <a:pt x="448" y="2159"/>
                    <a:pt x="448" y="2158"/>
                    <a:pt x="448" y="2157"/>
                  </a:cubicBezTo>
                  <a:cubicBezTo>
                    <a:pt x="447" y="2076"/>
                    <a:pt x="410" y="2010"/>
                    <a:pt x="340" y="1955"/>
                  </a:cubicBezTo>
                  <a:cubicBezTo>
                    <a:pt x="444" y="1898"/>
                    <a:pt x="546" y="1863"/>
                    <a:pt x="664" y="1865"/>
                  </a:cubicBezTo>
                  <a:cubicBezTo>
                    <a:pt x="580" y="1945"/>
                    <a:pt x="544" y="2038"/>
                    <a:pt x="564" y="2149"/>
                  </a:cubicBezTo>
                  <a:cubicBezTo>
                    <a:pt x="668" y="2178"/>
                    <a:pt x="832" y="2049"/>
                    <a:pt x="839" y="1886"/>
                  </a:cubicBezTo>
                  <a:cubicBezTo>
                    <a:pt x="915" y="1909"/>
                    <a:pt x="985" y="1941"/>
                    <a:pt x="1037" y="2003"/>
                  </a:cubicBezTo>
                  <a:cubicBezTo>
                    <a:pt x="1053" y="2022"/>
                    <a:pt x="1066" y="2043"/>
                    <a:pt x="1093" y="2048"/>
                  </a:cubicBezTo>
                  <a:cubicBezTo>
                    <a:pt x="1101" y="2050"/>
                    <a:pt x="1109" y="2059"/>
                    <a:pt x="1114" y="2067"/>
                  </a:cubicBezTo>
                  <a:cubicBezTo>
                    <a:pt x="1135" y="2097"/>
                    <a:pt x="1154" y="2128"/>
                    <a:pt x="1170" y="2160"/>
                  </a:cubicBezTo>
                  <a:cubicBezTo>
                    <a:pt x="1198" y="2160"/>
                    <a:pt x="1198" y="2160"/>
                    <a:pt x="1198" y="2160"/>
                  </a:cubicBezTo>
                  <a:cubicBezTo>
                    <a:pt x="1194" y="2144"/>
                    <a:pt x="1194" y="2126"/>
                    <a:pt x="1201" y="2105"/>
                  </a:cubicBezTo>
                  <a:cubicBezTo>
                    <a:pt x="1178" y="2119"/>
                    <a:pt x="1167" y="2114"/>
                    <a:pt x="1159" y="2097"/>
                  </a:cubicBezTo>
                  <a:cubicBezTo>
                    <a:pt x="1153" y="2083"/>
                    <a:pt x="1142" y="2071"/>
                    <a:pt x="1137" y="2056"/>
                  </a:cubicBezTo>
                  <a:cubicBezTo>
                    <a:pt x="1130" y="2034"/>
                    <a:pt x="1117" y="2021"/>
                    <a:pt x="1092" y="2020"/>
                  </a:cubicBezTo>
                  <a:cubicBezTo>
                    <a:pt x="1089" y="1975"/>
                    <a:pt x="1056" y="1957"/>
                    <a:pt x="1023" y="1941"/>
                  </a:cubicBezTo>
                  <a:cubicBezTo>
                    <a:pt x="965" y="1913"/>
                    <a:pt x="910" y="1881"/>
                    <a:pt x="847" y="1863"/>
                  </a:cubicBezTo>
                  <a:cubicBezTo>
                    <a:pt x="831" y="1859"/>
                    <a:pt x="822" y="1852"/>
                    <a:pt x="831" y="1835"/>
                  </a:cubicBezTo>
                  <a:cubicBezTo>
                    <a:pt x="902" y="1842"/>
                    <a:pt x="952" y="1895"/>
                    <a:pt x="1016" y="1919"/>
                  </a:cubicBezTo>
                  <a:cubicBezTo>
                    <a:pt x="1014" y="1909"/>
                    <a:pt x="1011" y="1900"/>
                    <a:pt x="1005" y="1894"/>
                  </a:cubicBezTo>
                  <a:cubicBezTo>
                    <a:pt x="941" y="1822"/>
                    <a:pt x="878" y="1749"/>
                    <a:pt x="812" y="1679"/>
                  </a:cubicBezTo>
                  <a:cubicBezTo>
                    <a:pt x="749" y="1611"/>
                    <a:pt x="698" y="1534"/>
                    <a:pt x="652" y="1454"/>
                  </a:cubicBezTo>
                  <a:cubicBezTo>
                    <a:pt x="643" y="1438"/>
                    <a:pt x="636" y="1422"/>
                    <a:pt x="629" y="1406"/>
                  </a:cubicBezTo>
                  <a:cubicBezTo>
                    <a:pt x="655" y="1433"/>
                    <a:pt x="672" y="1465"/>
                    <a:pt x="693" y="1494"/>
                  </a:cubicBezTo>
                  <a:cubicBezTo>
                    <a:pt x="765" y="1594"/>
                    <a:pt x="844" y="1687"/>
                    <a:pt x="927" y="1778"/>
                  </a:cubicBezTo>
                  <a:cubicBezTo>
                    <a:pt x="994" y="1853"/>
                    <a:pt x="1064" y="1925"/>
                    <a:pt x="1133" y="1999"/>
                  </a:cubicBezTo>
                  <a:cubicBezTo>
                    <a:pt x="1180" y="2048"/>
                    <a:pt x="1218" y="2102"/>
                    <a:pt x="1251" y="2160"/>
                  </a:cubicBezTo>
                  <a:cubicBezTo>
                    <a:pt x="1275" y="2160"/>
                    <a:pt x="1275" y="2160"/>
                    <a:pt x="1275" y="2160"/>
                  </a:cubicBezTo>
                  <a:cubicBezTo>
                    <a:pt x="1240" y="2096"/>
                    <a:pt x="1196" y="2036"/>
                    <a:pt x="1145" y="1980"/>
                  </a:cubicBezTo>
                  <a:cubicBezTo>
                    <a:pt x="1136" y="1970"/>
                    <a:pt x="1128" y="1959"/>
                    <a:pt x="1118" y="1945"/>
                  </a:cubicBezTo>
                  <a:cubicBezTo>
                    <a:pt x="1128" y="1941"/>
                    <a:pt x="1135" y="1937"/>
                    <a:pt x="1142" y="1935"/>
                  </a:cubicBezTo>
                  <a:cubicBezTo>
                    <a:pt x="1221" y="1912"/>
                    <a:pt x="1263" y="1851"/>
                    <a:pt x="1290" y="1781"/>
                  </a:cubicBezTo>
                  <a:cubicBezTo>
                    <a:pt x="1305" y="1742"/>
                    <a:pt x="1309" y="1699"/>
                    <a:pt x="1313" y="1657"/>
                  </a:cubicBezTo>
                  <a:cubicBezTo>
                    <a:pt x="1315" y="1627"/>
                    <a:pt x="1307" y="1597"/>
                    <a:pt x="1304" y="1566"/>
                  </a:cubicBezTo>
                  <a:cubicBezTo>
                    <a:pt x="1252" y="1562"/>
                    <a:pt x="1221" y="1597"/>
                    <a:pt x="1180" y="1621"/>
                  </a:cubicBezTo>
                  <a:cubicBezTo>
                    <a:pt x="1167" y="1517"/>
                    <a:pt x="1118" y="1434"/>
                    <a:pt x="1057" y="1353"/>
                  </a:cubicBezTo>
                  <a:cubicBezTo>
                    <a:pt x="1050" y="1356"/>
                    <a:pt x="1041" y="1358"/>
                    <a:pt x="1037" y="1364"/>
                  </a:cubicBezTo>
                  <a:cubicBezTo>
                    <a:pt x="977" y="1434"/>
                    <a:pt x="937" y="1511"/>
                    <a:pt x="945" y="1608"/>
                  </a:cubicBezTo>
                  <a:cubicBezTo>
                    <a:pt x="950" y="1669"/>
                    <a:pt x="952" y="1730"/>
                    <a:pt x="971" y="1790"/>
                  </a:cubicBezTo>
                  <a:cubicBezTo>
                    <a:pt x="886" y="1704"/>
                    <a:pt x="834" y="1605"/>
                    <a:pt x="850" y="1480"/>
                  </a:cubicBezTo>
                  <a:cubicBezTo>
                    <a:pt x="858" y="1414"/>
                    <a:pt x="868" y="1349"/>
                    <a:pt x="897" y="1289"/>
                  </a:cubicBezTo>
                  <a:close/>
                  <a:moveTo>
                    <a:pt x="1414" y="1071"/>
                  </a:moveTo>
                  <a:cubicBezTo>
                    <a:pt x="1355" y="1124"/>
                    <a:pt x="1290" y="1149"/>
                    <a:pt x="1216" y="1147"/>
                  </a:cubicBezTo>
                  <a:cubicBezTo>
                    <a:pt x="1180" y="1146"/>
                    <a:pt x="1145" y="1138"/>
                    <a:pt x="1119" y="1101"/>
                  </a:cubicBezTo>
                  <a:cubicBezTo>
                    <a:pt x="1178" y="1089"/>
                    <a:pt x="1236" y="1094"/>
                    <a:pt x="1288" y="1066"/>
                  </a:cubicBezTo>
                  <a:cubicBezTo>
                    <a:pt x="1249" y="1067"/>
                    <a:pt x="1209" y="1068"/>
                    <a:pt x="1161" y="1069"/>
                  </a:cubicBezTo>
                  <a:cubicBezTo>
                    <a:pt x="1197" y="1045"/>
                    <a:pt x="1227" y="1025"/>
                    <a:pt x="1257" y="1006"/>
                  </a:cubicBezTo>
                  <a:cubicBezTo>
                    <a:pt x="1260" y="1004"/>
                    <a:pt x="1265" y="1004"/>
                    <a:pt x="1269" y="1005"/>
                  </a:cubicBezTo>
                  <a:cubicBezTo>
                    <a:pt x="1324" y="1008"/>
                    <a:pt x="1373" y="1024"/>
                    <a:pt x="1414" y="1071"/>
                  </a:cubicBezTo>
                  <a:close/>
                  <a:moveTo>
                    <a:pt x="1093" y="932"/>
                  </a:moveTo>
                  <a:cubicBezTo>
                    <a:pt x="1125" y="882"/>
                    <a:pt x="1162" y="837"/>
                    <a:pt x="1225" y="825"/>
                  </a:cubicBezTo>
                  <a:cubicBezTo>
                    <a:pt x="1261" y="818"/>
                    <a:pt x="1297" y="803"/>
                    <a:pt x="1344" y="811"/>
                  </a:cubicBezTo>
                  <a:cubicBezTo>
                    <a:pt x="1310" y="863"/>
                    <a:pt x="1297" y="920"/>
                    <a:pt x="1258" y="966"/>
                  </a:cubicBezTo>
                  <a:cubicBezTo>
                    <a:pt x="1220" y="1009"/>
                    <a:pt x="1179" y="1040"/>
                    <a:pt x="1112" y="1026"/>
                  </a:cubicBezTo>
                  <a:cubicBezTo>
                    <a:pt x="1122" y="1008"/>
                    <a:pt x="1129" y="994"/>
                    <a:pt x="1138" y="982"/>
                  </a:cubicBezTo>
                  <a:cubicBezTo>
                    <a:pt x="1147" y="970"/>
                    <a:pt x="1159" y="960"/>
                    <a:pt x="1170" y="949"/>
                  </a:cubicBezTo>
                  <a:cubicBezTo>
                    <a:pt x="1179" y="940"/>
                    <a:pt x="1189" y="930"/>
                    <a:pt x="1198" y="920"/>
                  </a:cubicBezTo>
                  <a:cubicBezTo>
                    <a:pt x="1148" y="934"/>
                    <a:pt x="1117" y="971"/>
                    <a:pt x="1086" y="1011"/>
                  </a:cubicBezTo>
                  <a:cubicBezTo>
                    <a:pt x="1069" y="979"/>
                    <a:pt x="1079" y="955"/>
                    <a:pt x="1093" y="932"/>
                  </a:cubicBezTo>
                  <a:close/>
                  <a:moveTo>
                    <a:pt x="907" y="1084"/>
                  </a:moveTo>
                  <a:cubicBezTo>
                    <a:pt x="875" y="1070"/>
                    <a:pt x="863" y="1050"/>
                    <a:pt x="857" y="1026"/>
                  </a:cubicBezTo>
                  <a:cubicBezTo>
                    <a:pt x="843" y="977"/>
                    <a:pt x="848" y="929"/>
                    <a:pt x="860" y="881"/>
                  </a:cubicBezTo>
                  <a:cubicBezTo>
                    <a:pt x="869" y="846"/>
                    <a:pt x="881" y="813"/>
                    <a:pt x="912" y="784"/>
                  </a:cubicBezTo>
                  <a:cubicBezTo>
                    <a:pt x="930" y="810"/>
                    <a:pt x="948" y="833"/>
                    <a:pt x="962" y="858"/>
                  </a:cubicBezTo>
                  <a:cubicBezTo>
                    <a:pt x="990" y="907"/>
                    <a:pt x="1000" y="960"/>
                    <a:pt x="993" y="1016"/>
                  </a:cubicBezTo>
                  <a:cubicBezTo>
                    <a:pt x="989" y="1048"/>
                    <a:pt x="978" y="1077"/>
                    <a:pt x="940" y="1093"/>
                  </a:cubicBezTo>
                  <a:cubicBezTo>
                    <a:pt x="921" y="1045"/>
                    <a:pt x="935" y="991"/>
                    <a:pt x="905" y="950"/>
                  </a:cubicBezTo>
                  <a:cubicBezTo>
                    <a:pt x="905" y="993"/>
                    <a:pt x="906" y="1035"/>
                    <a:pt x="907" y="1084"/>
                  </a:cubicBezTo>
                  <a:close/>
                  <a:moveTo>
                    <a:pt x="620" y="545"/>
                  </a:moveTo>
                  <a:cubicBezTo>
                    <a:pt x="625" y="497"/>
                    <a:pt x="665" y="481"/>
                    <a:pt x="698" y="459"/>
                  </a:cubicBezTo>
                  <a:cubicBezTo>
                    <a:pt x="716" y="448"/>
                    <a:pt x="737" y="440"/>
                    <a:pt x="762" y="450"/>
                  </a:cubicBezTo>
                  <a:cubicBezTo>
                    <a:pt x="746" y="495"/>
                    <a:pt x="729" y="535"/>
                    <a:pt x="719" y="576"/>
                  </a:cubicBezTo>
                  <a:cubicBezTo>
                    <a:pt x="710" y="611"/>
                    <a:pt x="691" y="640"/>
                    <a:pt x="670" y="668"/>
                  </a:cubicBezTo>
                  <a:cubicBezTo>
                    <a:pt x="654" y="690"/>
                    <a:pt x="631" y="704"/>
                    <a:pt x="599" y="703"/>
                  </a:cubicBezTo>
                  <a:cubicBezTo>
                    <a:pt x="614" y="677"/>
                    <a:pt x="628" y="654"/>
                    <a:pt x="642" y="631"/>
                  </a:cubicBezTo>
                  <a:cubicBezTo>
                    <a:pt x="623" y="643"/>
                    <a:pt x="610" y="659"/>
                    <a:pt x="595" y="673"/>
                  </a:cubicBezTo>
                  <a:cubicBezTo>
                    <a:pt x="580" y="686"/>
                    <a:pt x="566" y="703"/>
                    <a:pt x="540" y="695"/>
                  </a:cubicBezTo>
                  <a:cubicBezTo>
                    <a:pt x="556" y="670"/>
                    <a:pt x="573" y="648"/>
                    <a:pt x="587" y="625"/>
                  </a:cubicBezTo>
                  <a:cubicBezTo>
                    <a:pt x="602" y="600"/>
                    <a:pt x="595" y="566"/>
                    <a:pt x="620" y="545"/>
                  </a:cubicBezTo>
                  <a:close/>
                  <a:moveTo>
                    <a:pt x="331" y="688"/>
                  </a:moveTo>
                  <a:cubicBezTo>
                    <a:pt x="278" y="644"/>
                    <a:pt x="242" y="589"/>
                    <a:pt x="220" y="524"/>
                  </a:cubicBezTo>
                  <a:cubicBezTo>
                    <a:pt x="217" y="515"/>
                    <a:pt x="219" y="505"/>
                    <a:pt x="219" y="500"/>
                  </a:cubicBezTo>
                  <a:cubicBezTo>
                    <a:pt x="253" y="505"/>
                    <a:pt x="285" y="511"/>
                    <a:pt x="318" y="515"/>
                  </a:cubicBezTo>
                  <a:cubicBezTo>
                    <a:pt x="346" y="518"/>
                    <a:pt x="372" y="526"/>
                    <a:pt x="389" y="544"/>
                  </a:cubicBezTo>
                  <a:cubicBezTo>
                    <a:pt x="394" y="576"/>
                    <a:pt x="398" y="603"/>
                    <a:pt x="402" y="634"/>
                  </a:cubicBezTo>
                  <a:cubicBezTo>
                    <a:pt x="375" y="619"/>
                    <a:pt x="351" y="605"/>
                    <a:pt x="328" y="592"/>
                  </a:cubicBezTo>
                  <a:cubicBezTo>
                    <a:pt x="355" y="626"/>
                    <a:pt x="395" y="646"/>
                    <a:pt x="408" y="689"/>
                  </a:cubicBezTo>
                  <a:cubicBezTo>
                    <a:pt x="374" y="710"/>
                    <a:pt x="356" y="710"/>
                    <a:pt x="331" y="688"/>
                  </a:cubicBezTo>
                  <a:close/>
                  <a:moveTo>
                    <a:pt x="457" y="648"/>
                  </a:moveTo>
                  <a:cubicBezTo>
                    <a:pt x="455" y="647"/>
                    <a:pt x="452" y="645"/>
                    <a:pt x="451" y="643"/>
                  </a:cubicBezTo>
                  <a:cubicBezTo>
                    <a:pt x="409" y="581"/>
                    <a:pt x="402" y="517"/>
                    <a:pt x="433" y="449"/>
                  </a:cubicBezTo>
                  <a:cubicBezTo>
                    <a:pt x="456" y="400"/>
                    <a:pt x="481" y="353"/>
                    <a:pt x="492" y="296"/>
                  </a:cubicBezTo>
                  <a:cubicBezTo>
                    <a:pt x="508" y="323"/>
                    <a:pt x="527" y="348"/>
                    <a:pt x="541" y="376"/>
                  </a:cubicBezTo>
                  <a:cubicBezTo>
                    <a:pt x="567" y="428"/>
                    <a:pt x="584" y="483"/>
                    <a:pt x="583" y="541"/>
                  </a:cubicBezTo>
                  <a:cubicBezTo>
                    <a:pt x="583" y="610"/>
                    <a:pt x="560" y="641"/>
                    <a:pt x="500" y="657"/>
                  </a:cubicBezTo>
                  <a:cubicBezTo>
                    <a:pt x="504" y="611"/>
                    <a:pt x="515" y="565"/>
                    <a:pt x="502" y="518"/>
                  </a:cubicBezTo>
                  <a:cubicBezTo>
                    <a:pt x="491" y="563"/>
                    <a:pt x="492" y="611"/>
                    <a:pt x="469" y="652"/>
                  </a:cubicBezTo>
                  <a:cubicBezTo>
                    <a:pt x="462" y="650"/>
                    <a:pt x="460" y="649"/>
                    <a:pt x="457" y="648"/>
                  </a:cubicBezTo>
                  <a:close/>
                  <a:moveTo>
                    <a:pt x="490" y="1130"/>
                  </a:moveTo>
                  <a:cubicBezTo>
                    <a:pt x="446" y="1106"/>
                    <a:pt x="406" y="1084"/>
                    <a:pt x="366" y="1061"/>
                  </a:cubicBezTo>
                  <a:cubicBezTo>
                    <a:pt x="365" y="1064"/>
                    <a:pt x="363" y="1066"/>
                    <a:pt x="362" y="1068"/>
                  </a:cubicBezTo>
                  <a:cubicBezTo>
                    <a:pt x="398" y="1097"/>
                    <a:pt x="435" y="1125"/>
                    <a:pt x="472" y="1154"/>
                  </a:cubicBezTo>
                  <a:cubicBezTo>
                    <a:pt x="444" y="1176"/>
                    <a:pt x="399" y="1179"/>
                    <a:pt x="329" y="1147"/>
                  </a:cubicBezTo>
                  <a:cubicBezTo>
                    <a:pt x="237" y="1105"/>
                    <a:pt x="181" y="1031"/>
                    <a:pt x="160" y="928"/>
                  </a:cubicBezTo>
                  <a:cubicBezTo>
                    <a:pt x="276" y="898"/>
                    <a:pt x="410" y="959"/>
                    <a:pt x="473" y="1049"/>
                  </a:cubicBezTo>
                  <a:cubicBezTo>
                    <a:pt x="488" y="1070"/>
                    <a:pt x="497" y="1097"/>
                    <a:pt x="490" y="1130"/>
                  </a:cubicBezTo>
                  <a:close/>
                  <a:moveTo>
                    <a:pt x="493" y="1020"/>
                  </a:moveTo>
                  <a:cubicBezTo>
                    <a:pt x="469" y="949"/>
                    <a:pt x="467" y="880"/>
                    <a:pt x="474" y="811"/>
                  </a:cubicBezTo>
                  <a:cubicBezTo>
                    <a:pt x="502" y="930"/>
                    <a:pt x="507" y="985"/>
                    <a:pt x="493" y="1020"/>
                  </a:cubicBezTo>
                  <a:close/>
                  <a:moveTo>
                    <a:pt x="535" y="990"/>
                  </a:moveTo>
                  <a:cubicBezTo>
                    <a:pt x="543" y="972"/>
                    <a:pt x="553" y="954"/>
                    <a:pt x="566" y="940"/>
                  </a:cubicBezTo>
                  <a:cubicBezTo>
                    <a:pt x="598" y="907"/>
                    <a:pt x="635" y="880"/>
                    <a:pt x="684" y="874"/>
                  </a:cubicBezTo>
                  <a:cubicBezTo>
                    <a:pt x="730" y="968"/>
                    <a:pt x="660" y="1145"/>
                    <a:pt x="577" y="1146"/>
                  </a:cubicBezTo>
                  <a:cubicBezTo>
                    <a:pt x="568" y="1085"/>
                    <a:pt x="603" y="1034"/>
                    <a:pt x="620" y="973"/>
                  </a:cubicBezTo>
                  <a:cubicBezTo>
                    <a:pt x="577" y="1016"/>
                    <a:pt x="570" y="1070"/>
                    <a:pt x="549" y="1120"/>
                  </a:cubicBezTo>
                  <a:cubicBezTo>
                    <a:pt x="513" y="1076"/>
                    <a:pt x="513" y="1033"/>
                    <a:pt x="535" y="990"/>
                  </a:cubicBezTo>
                  <a:close/>
                  <a:moveTo>
                    <a:pt x="464" y="1556"/>
                  </a:moveTo>
                  <a:cubicBezTo>
                    <a:pt x="471" y="1556"/>
                    <a:pt x="478" y="1555"/>
                    <a:pt x="485" y="1556"/>
                  </a:cubicBezTo>
                  <a:cubicBezTo>
                    <a:pt x="496" y="1557"/>
                    <a:pt x="507" y="1558"/>
                    <a:pt x="518" y="1561"/>
                  </a:cubicBezTo>
                  <a:cubicBezTo>
                    <a:pt x="611" y="1582"/>
                    <a:pt x="680" y="1638"/>
                    <a:pt x="732" y="1717"/>
                  </a:cubicBezTo>
                  <a:cubicBezTo>
                    <a:pt x="739" y="1728"/>
                    <a:pt x="740" y="1743"/>
                    <a:pt x="744" y="1756"/>
                  </a:cubicBezTo>
                  <a:cubicBezTo>
                    <a:pt x="741" y="1757"/>
                    <a:pt x="739" y="1758"/>
                    <a:pt x="736" y="1760"/>
                  </a:cubicBezTo>
                  <a:cubicBezTo>
                    <a:pt x="686" y="1726"/>
                    <a:pt x="636" y="1692"/>
                    <a:pt x="586" y="1658"/>
                  </a:cubicBezTo>
                  <a:cubicBezTo>
                    <a:pt x="625" y="1714"/>
                    <a:pt x="692" y="1739"/>
                    <a:pt x="734" y="1799"/>
                  </a:cubicBezTo>
                  <a:cubicBezTo>
                    <a:pt x="612" y="1815"/>
                    <a:pt x="466" y="1668"/>
                    <a:pt x="464" y="1556"/>
                  </a:cubicBezTo>
                  <a:close/>
                  <a:moveTo>
                    <a:pt x="517" y="1860"/>
                  </a:moveTo>
                  <a:cubicBezTo>
                    <a:pt x="464" y="1873"/>
                    <a:pt x="413" y="1895"/>
                    <a:pt x="356" y="1915"/>
                  </a:cubicBezTo>
                  <a:cubicBezTo>
                    <a:pt x="437" y="1854"/>
                    <a:pt x="618" y="1801"/>
                    <a:pt x="679" y="1834"/>
                  </a:cubicBezTo>
                  <a:cubicBezTo>
                    <a:pt x="626" y="1843"/>
                    <a:pt x="570" y="1847"/>
                    <a:pt x="517" y="1860"/>
                  </a:cubicBezTo>
                  <a:close/>
                  <a:moveTo>
                    <a:pt x="755" y="2041"/>
                  </a:moveTo>
                  <a:cubicBezTo>
                    <a:pt x="713" y="2100"/>
                    <a:pt x="650" y="2121"/>
                    <a:pt x="583" y="2137"/>
                  </a:cubicBezTo>
                  <a:cubicBezTo>
                    <a:pt x="566" y="2031"/>
                    <a:pt x="627" y="1900"/>
                    <a:pt x="701" y="1878"/>
                  </a:cubicBezTo>
                  <a:cubicBezTo>
                    <a:pt x="716" y="1880"/>
                    <a:pt x="730" y="1883"/>
                    <a:pt x="747" y="1886"/>
                  </a:cubicBezTo>
                  <a:cubicBezTo>
                    <a:pt x="731" y="1941"/>
                    <a:pt x="694" y="1979"/>
                    <a:pt x="666" y="2028"/>
                  </a:cubicBezTo>
                  <a:cubicBezTo>
                    <a:pt x="706" y="2002"/>
                    <a:pt x="740" y="1962"/>
                    <a:pt x="768" y="1907"/>
                  </a:cubicBezTo>
                  <a:cubicBezTo>
                    <a:pt x="786" y="1960"/>
                    <a:pt x="783" y="2003"/>
                    <a:pt x="755" y="2041"/>
                  </a:cubicBezTo>
                  <a:close/>
                  <a:moveTo>
                    <a:pt x="1228" y="1690"/>
                  </a:moveTo>
                  <a:cubicBezTo>
                    <a:pt x="1216" y="1713"/>
                    <a:pt x="1208" y="1729"/>
                    <a:pt x="1199" y="1747"/>
                  </a:cubicBezTo>
                  <a:cubicBezTo>
                    <a:pt x="1173" y="1661"/>
                    <a:pt x="1198" y="1612"/>
                    <a:pt x="1283" y="1588"/>
                  </a:cubicBezTo>
                  <a:cubicBezTo>
                    <a:pt x="1298" y="1634"/>
                    <a:pt x="1296" y="1680"/>
                    <a:pt x="1281" y="1739"/>
                  </a:cubicBezTo>
                  <a:cubicBezTo>
                    <a:pt x="1272" y="1777"/>
                    <a:pt x="1260" y="1814"/>
                    <a:pt x="1231" y="1843"/>
                  </a:cubicBezTo>
                  <a:cubicBezTo>
                    <a:pt x="1208" y="1865"/>
                    <a:pt x="1191" y="1870"/>
                    <a:pt x="1161" y="1864"/>
                  </a:cubicBezTo>
                  <a:cubicBezTo>
                    <a:pt x="1175" y="1805"/>
                    <a:pt x="1232" y="1764"/>
                    <a:pt x="1228" y="1690"/>
                  </a:cubicBezTo>
                  <a:close/>
                  <a:moveTo>
                    <a:pt x="969" y="1680"/>
                  </a:moveTo>
                  <a:cubicBezTo>
                    <a:pt x="966" y="1656"/>
                    <a:pt x="967" y="1632"/>
                    <a:pt x="964" y="1609"/>
                  </a:cubicBezTo>
                  <a:cubicBezTo>
                    <a:pt x="955" y="1519"/>
                    <a:pt x="995" y="1447"/>
                    <a:pt x="1050" y="1377"/>
                  </a:cubicBezTo>
                  <a:cubicBezTo>
                    <a:pt x="1069" y="1405"/>
                    <a:pt x="1089" y="1428"/>
                    <a:pt x="1104" y="1455"/>
                  </a:cubicBezTo>
                  <a:cubicBezTo>
                    <a:pt x="1160" y="1550"/>
                    <a:pt x="1174" y="1654"/>
                    <a:pt x="1152" y="1762"/>
                  </a:cubicBezTo>
                  <a:cubicBezTo>
                    <a:pt x="1147" y="1787"/>
                    <a:pt x="1130" y="1810"/>
                    <a:pt x="1097" y="1816"/>
                  </a:cubicBezTo>
                  <a:cubicBezTo>
                    <a:pt x="1077" y="1748"/>
                    <a:pt x="1056" y="1682"/>
                    <a:pt x="1051" y="1601"/>
                  </a:cubicBezTo>
                  <a:cubicBezTo>
                    <a:pt x="1046" y="1620"/>
                    <a:pt x="1040" y="1629"/>
                    <a:pt x="1041" y="1638"/>
                  </a:cubicBezTo>
                  <a:cubicBezTo>
                    <a:pt x="1048" y="1698"/>
                    <a:pt x="1056" y="1759"/>
                    <a:pt x="1065" y="1825"/>
                  </a:cubicBezTo>
                  <a:cubicBezTo>
                    <a:pt x="1056" y="1820"/>
                    <a:pt x="1047" y="1818"/>
                    <a:pt x="1042" y="1812"/>
                  </a:cubicBezTo>
                  <a:cubicBezTo>
                    <a:pt x="1002" y="1777"/>
                    <a:pt x="975" y="1734"/>
                    <a:pt x="969" y="1680"/>
                  </a:cubicBezTo>
                  <a:close/>
                  <a:moveTo>
                    <a:pt x="828" y="1456"/>
                  </a:moveTo>
                  <a:cubicBezTo>
                    <a:pt x="825" y="1402"/>
                    <a:pt x="844" y="1332"/>
                    <a:pt x="868" y="1293"/>
                  </a:cubicBezTo>
                  <a:cubicBezTo>
                    <a:pt x="854" y="1351"/>
                    <a:pt x="841" y="1403"/>
                    <a:pt x="828" y="1456"/>
                  </a:cubicBezTo>
                  <a:close/>
                  <a:moveTo>
                    <a:pt x="2802" y="0"/>
                  </a:moveTo>
                  <a:cubicBezTo>
                    <a:pt x="2611" y="0"/>
                    <a:pt x="2611" y="0"/>
                    <a:pt x="2611" y="0"/>
                  </a:cubicBezTo>
                  <a:cubicBezTo>
                    <a:pt x="2617" y="2"/>
                    <a:pt x="2623" y="4"/>
                    <a:pt x="2629" y="7"/>
                  </a:cubicBezTo>
                  <a:cubicBezTo>
                    <a:pt x="2593" y="53"/>
                    <a:pt x="2559" y="97"/>
                    <a:pt x="2524" y="141"/>
                  </a:cubicBezTo>
                  <a:cubicBezTo>
                    <a:pt x="2526" y="143"/>
                    <a:pt x="2529" y="145"/>
                    <a:pt x="2531" y="146"/>
                  </a:cubicBezTo>
                  <a:cubicBezTo>
                    <a:pt x="2569" y="107"/>
                    <a:pt x="2608" y="68"/>
                    <a:pt x="2653" y="23"/>
                  </a:cubicBezTo>
                  <a:cubicBezTo>
                    <a:pt x="2653" y="97"/>
                    <a:pt x="2615" y="143"/>
                    <a:pt x="2575" y="184"/>
                  </a:cubicBezTo>
                  <a:cubicBezTo>
                    <a:pt x="2536" y="223"/>
                    <a:pt x="2491" y="257"/>
                    <a:pt x="2428" y="257"/>
                  </a:cubicBezTo>
                  <a:cubicBezTo>
                    <a:pt x="2455" y="155"/>
                    <a:pt x="2509" y="74"/>
                    <a:pt x="2586" y="7"/>
                  </a:cubicBezTo>
                  <a:cubicBezTo>
                    <a:pt x="2590" y="3"/>
                    <a:pt x="2594" y="1"/>
                    <a:pt x="2598" y="0"/>
                  </a:cubicBezTo>
                  <a:cubicBezTo>
                    <a:pt x="2411" y="0"/>
                    <a:pt x="2411" y="0"/>
                    <a:pt x="2411" y="0"/>
                  </a:cubicBezTo>
                  <a:cubicBezTo>
                    <a:pt x="2449" y="15"/>
                    <a:pt x="2488" y="24"/>
                    <a:pt x="2531" y="21"/>
                  </a:cubicBezTo>
                  <a:cubicBezTo>
                    <a:pt x="2531" y="21"/>
                    <a:pt x="2532" y="23"/>
                    <a:pt x="2533" y="24"/>
                  </a:cubicBezTo>
                  <a:cubicBezTo>
                    <a:pt x="2467" y="99"/>
                    <a:pt x="2415" y="196"/>
                    <a:pt x="2403" y="271"/>
                  </a:cubicBezTo>
                  <a:cubicBezTo>
                    <a:pt x="2423" y="283"/>
                    <a:pt x="2444" y="280"/>
                    <a:pt x="2466" y="274"/>
                  </a:cubicBezTo>
                  <a:cubicBezTo>
                    <a:pt x="2537" y="254"/>
                    <a:pt x="2586" y="204"/>
                    <a:pt x="2632" y="150"/>
                  </a:cubicBezTo>
                  <a:cubicBezTo>
                    <a:pt x="2639" y="142"/>
                    <a:pt x="2646" y="133"/>
                    <a:pt x="2653" y="125"/>
                  </a:cubicBezTo>
                  <a:cubicBezTo>
                    <a:pt x="2654" y="124"/>
                    <a:pt x="2656" y="125"/>
                    <a:pt x="2661" y="124"/>
                  </a:cubicBezTo>
                  <a:cubicBezTo>
                    <a:pt x="2680" y="211"/>
                    <a:pt x="2704" y="296"/>
                    <a:pt x="2761" y="368"/>
                  </a:cubicBezTo>
                  <a:cubicBezTo>
                    <a:pt x="2827" y="311"/>
                    <a:pt x="2845" y="235"/>
                    <a:pt x="2848" y="155"/>
                  </a:cubicBezTo>
                  <a:cubicBezTo>
                    <a:pt x="2851" y="98"/>
                    <a:pt x="2835" y="46"/>
                    <a:pt x="2802" y="0"/>
                  </a:cubicBezTo>
                  <a:close/>
                  <a:moveTo>
                    <a:pt x="2769" y="335"/>
                  </a:moveTo>
                  <a:cubicBezTo>
                    <a:pt x="2723" y="280"/>
                    <a:pt x="2680" y="171"/>
                    <a:pt x="2685" y="108"/>
                  </a:cubicBezTo>
                  <a:cubicBezTo>
                    <a:pt x="2687" y="76"/>
                    <a:pt x="2685" y="37"/>
                    <a:pt x="2727" y="17"/>
                  </a:cubicBezTo>
                  <a:cubicBezTo>
                    <a:pt x="2746" y="57"/>
                    <a:pt x="2743" y="100"/>
                    <a:pt x="2758" y="139"/>
                  </a:cubicBezTo>
                  <a:cubicBezTo>
                    <a:pt x="2774" y="97"/>
                    <a:pt x="2754" y="57"/>
                    <a:pt x="2756" y="13"/>
                  </a:cubicBezTo>
                  <a:cubicBezTo>
                    <a:pt x="2785" y="26"/>
                    <a:pt x="2806" y="44"/>
                    <a:pt x="2814" y="72"/>
                  </a:cubicBezTo>
                  <a:cubicBezTo>
                    <a:pt x="2843" y="167"/>
                    <a:pt x="2822" y="253"/>
                    <a:pt x="2769" y="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15"/>
          <p:cNvGrpSpPr>
            <a:grpSpLocks/>
          </p:cNvGrpSpPr>
          <p:nvPr/>
        </p:nvGrpSpPr>
        <p:grpSpPr bwMode="auto">
          <a:xfrm>
            <a:off x="5486400" y="466725"/>
            <a:ext cx="3662363" cy="5922963"/>
            <a:chOff x="5486400" y="466725"/>
            <a:chExt cx="3662363" cy="5922963"/>
          </a:xfrm>
        </p:grpSpPr>
        <p:sp>
          <p:nvSpPr>
            <p:cNvPr id="9" name="Freeform 53"/>
            <p:cNvSpPr/>
            <p:nvPr/>
          </p:nvSpPr>
          <p:spPr bwMode="auto">
            <a:xfrm>
              <a:off x="5486400" y="466725"/>
              <a:ext cx="3662363" cy="5922963"/>
            </a:xfrm>
            <a:custGeom>
              <a:avLst/>
              <a:gdLst/>
              <a:ahLst/>
              <a:cxnLst/>
              <a:rect l="0" t="0" r="r" b="b"/>
              <a:pathLst>
                <a:path w="1152" h="1865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765"/>
                    <a:pt x="0" y="1765"/>
                    <a:pt x="0" y="1765"/>
                  </a:cubicBezTo>
                  <a:cubicBezTo>
                    <a:pt x="0" y="1820"/>
                    <a:pt x="45" y="1865"/>
                    <a:pt x="100" y="1865"/>
                  </a:cubicBezTo>
                  <a:cubicBezTo>
                    <a:pt x="1152" y="1865"/>
                    <a:pt x="1152" y="1865"/>
                    <a:pt x="1152" y="1865"/>
                  </a:cubicBezTo>
                  <a:cubicBezTo>
                    <a:pt x="1152" y="0"/>
                    <a:pt x="1152" y="0"/>
                    <a:pt x="1152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6010275" y="4714875"/>
              <a:ext cx="520700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Freeform 57"/>
            <p:cNvSpPr>
              <a:spLocks/>
            </p:cNvSpPr>
            <p:nvPr/>
          </p:nvSpPr>
          <p:spPr bwMode="auto">
            <a:xfrm>
              <a:off x="5673747" y="658813"/>
              <a:ext cx="3473450" cy="5538787"/>
            </a:xfrm>
            <a:custGeom>
              <a:avLst/>
              <a:gdLst>
                <a:gd name="T0" fmla="*/ 127116 w 1093"/>
                <a:gd name="T1" fmla="*/ 0 h 1745"/>
                <a:gd name="T2" fmla="*/ 0 w 1093"/>
                <a:gd name="T3" fmla="*/ 126964 h 1745"/>
                <a:gd name="T4" fmla="*/ 0 w 1093"/>
                <a:gd name="T5" fmla="*/ 5411823 h 1745"/>
                <a:gd name="T6" fmla="*/ 127116 w 1093"/>
                <a:gd name="T7" fmla="*/ 5538787 h 1745"/>
                <a:gd name="T8" fmla="*/ 3470272 w 1093"/>
                <a:gd name="T9" fmla="*/ 5538787 h 1745"/>
                <a:gd name="T10" fmla="*/ 3470272 w 1093"/>
                <a:gd name="T11" fmla="*/ 5500698 h 1745"/>
                <a:gd name="T12" fmla="*/ 2516901 w 1093"/>
                <a:gd name="T13" fmla="*/ 5500698 h 1745"/>
                <a:gd name="T14" fmla="*/ 127116 w 1093"/>
                <a:gd name="T15" fmla="*/ 5500698 h 1745"/>
                <a:gd name="T16" fmla="*/ 38135 w 1093"/>
                <a:gd name="T17" fmla="*/ 5411823 h 1745"/>
                <a:gd name="T18" fmla="*/ 38135 w 1093"/>
                <a:gd name="T19" fmla="*/ 126964 h 1745"/>
                <a:gd name="T20" fmla="*/ 127116 w 1093"/>
                <a:gd name="T21" fmla="*/ 38089 h 1745"/>
                <a:gd name="T22" fmla="*/ 2516901 w 1093"/>
                <a:gd name="T23" fmla="*/ 38089 h 1745"/>
                <a:gd name="T24" fmla="*/ 3473450 w 1093"/>
                <a:gd name="T25" fmla="*/ 38089 h 1745"/>
                <a:gd name="T26" fmla="*/ 3473450 w 1093"/>
                <a:gd name="T27" fmla="*/ 0 h 1745"/>
                <a:gd name="T28" fmla="*/ 127116 w 1093"/>
                <a:gd name="T29" fmla="*/ 0 h 17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93" h="1745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1705"/>
                    <a:pt x="0" y="1705"/>
                    <a:pt x="0" y="1705"/>
                  </a:cubicBezTo>
                  <a:cubicBezTo>
                    <a:pt x="0" y="1726"/>
                    <a:pt x="18" y="1745"/>
                    <a:pt x="40" y="1745"/>
                  </a:cubicBezTo>
                  <a:cubicBezTo>
                    <a:pt x="1092" y="1745"/>
                    <a:pt x="1092" y="1745"/>
                    <a:pt x="1092" y="1745"/>
                  </a:cubicBezTo>
                  <a:cubicBezTo>
                    <a:pt x="1092" y="1733"/>
                    <a:pt x="1092" y="1733"/>
                    <a:pt x="1092" y="1733"/>
                  </a:cubicBezTo>
                  <a:cubicBezTo>
                    <a:pt x="792" y="1733"/>
                    <a:pt x="792" y="1733"/>
                    <a:pt x="792" y="1733"/>
                  </a:cubicBezTo>
                  <a:cubicBezTo>
                    <a:pt x="40" y="1733"/>
                    <a:pt x="40" y="1733"/>
                    <a:pt x="40" y="1733"/>
                  </a:cubicBezTo>
                  <a:cubicBezTo>
                    <a:pt x="25" y="1733"/>
                    <a:pt x="12" y="1720"/>
                    <a:pt x="12" y="1705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24"/>
                    <a:pt x="25" y="12"/>
                    <a:pt x="40" y="12"/>
                  </a:cubicBezTo>
                  <a:cubicBezTo>
                    <a:pt x="792" y="12"/>
                    <a:pt x="792" y="12"/>
                    <a:pt x="792" y="12"/>
                  </a:cubicBezTo>
                  <a:cubicBezTo>
                    <a:pt x="1093" y="12"/>
                    <a:pt x="1093" y="12"/>
                    <a:pt x="1093" y="12"/>
                  </a:cubicBezTo>
                  <a:cubicBezTo>
                    <a:pt x="1093" y="0"/>
                    <a:pt x="1093" y="0"/>
                    <a:pt x="1093" y="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57"/>
          <p:cNvSpPr>
            <a:spLocks/>
          </p:cNvSpPr>
          <p:nvPr/>
        </p:nvSpPr>
        <p:spPr bwMode="auto">
          <a:xfrm>
            <a:off x="3341688" y="31750"/>
            <a:ext cx="0" cy="1588"/>
          </a:xfrm>
          <a:custGeom>
            <a:avLst/>
            <a:gdLst>
              <a:gd name="T0" fmla="*/ 0 w 2"/>
              <a:gd name="T1" fmla="*/ 0 h 2"/>
              <a:gd name="T2" fmla="*/ 1 w 2"/>
              <a:gd name="T3" fmla="*/ 0 h 2"/>
              <a:gd name="T4" fmla="*/ 0 w 2"/>
              <a:gd name="T5" fmla="*/ 1588 h 2"/>
              <a:gd name="T6" fmla="*/ 0 w 2"/>
              <a:gd name="T7" fmla="*/ 0 h 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Freeform 192"/>
          <p:cNvSpPr>
            <a:spLocks/>
          </p:cNvSpPr>
          <p:nvPr/>
        </p:nvSpPr>
        <p:spPr bwMode="auto">
          <a:xfrm>
            <a:off x="3298825" y="-5000625"/>
            <a:ext cx="1588" cy="3175"/>
          </a:xfrm>
          <a:custGeom>
            <a:avLst/>
            <a:gdLst>
              <a:gd name="T0" fmla="*/ 0 w 2"/>
              <a:gd name="T1" fmla="*/ 0 h 3"/>
              <a:gd name="T2" fmla="*/ 1588 w 2"/>
              <a:gd name="T3" fmla="*/ 2117 h 3"/>
              <a:gd name="T4" fmla="*/ 0 w 2"/>
              <a:gd name="T5" fmla="*/ 3175 h 3"/>
              <a:gd name="T6" fmla="*/ 0 w 2"/>
              <a:gd name="T7" fmla="*/ 0 h 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Freeform 57"/>
          <p:cNvSpPr>
            <a:spLocks/>
          </p:cNvSpPr>
          <p:nvPr/>
        </p:nvSpPr>
        <p:spPr bwMode="auto">
          <a:xfrm>
            <a:off x="3341688" y="31750"/>
            <a:ext cx="0" cy="1588"/>
          </a:xfrm>
          <a:custGeom>
            <a:avLst/>
            <a:gdLst>
              <a:gd name="T0" fmla="*/ 0 w 2"/>
              <a:gd name="T1" fmla="*/ 0 h 2"/>
              <a:gd name="T2" fmla="*/ 1 w 2"/>
              <a:gd name="T3" fmla="*/ 0 h 2"/>
              <a:gd name="T4" fmla="*/ 0 w 2"/>
              <a:gd name="T5" fmla="*/ 1588 h 2"/>
              <a:gd name="T6" fmla="*/ 0 w 2"/>
              <a:gd name="T7" fmla="*/ 0 h 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Freeform 192"/>
          <p:cNvSpPr>
            <a:spLocks/>
          </p:cNvSpPr>
          <p:nvPr/>
        </p:nvSpPr>
        <p:spPr bwMode="auto">
          <a:xfrm>
            <a:off x="3298825" y="-5000625"/>
            <a:ext cx="1588" cy="3175"/>
          </a:xfrm>
          <a:custGeom>
            <a:avLst/>
            <a:gdLst>
              <a:gd name="T0" fmla="*/ 0 w 2"/>
              <a:gd name="T1" fmla="*/ 0 h 3"/>
              <a:gd name="T2" fmla="*/ 1588 w 2"/>
              <a:gd name="T3" fmla="*/ 2117 h 3"/>
              <a:gd name="T4" fmla="*/ 0 w 2"/>
              <a:gd name="T5" fmla="*/ 3175 h 3"/>
              <a:gd name="T6" fmla="*/ 0 w 2"/>
              <a:gd name="T7" fmla="*/ 0 h 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40564" y="1023868"/>
            <a:ext cx="2845259" cy="3349641"/>
          </a:xfrm>
        </p:spPr>
        <p:txBody>
          <a:bodyPr>
            <a:normAutofit/>
          </a:bodyPr>
          <a:lstStyle>
            <a:lvl1pPr algn="l">
              <a:lnSpc>
                <a:spcPct val="105000"/>
              </a:lnSpc>
              <a:defRPr sz="33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40564" y="4945377"/>
            <a:ext cx="2845259" cy="1037760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buNone/>
              <a:defRPr sz="1700" baseline="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25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104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 noEditPoints="1"/>
          </p:cNvSpPr>
          <p:nvPr/>
        </p:nvSpPr>
        <p:spPr bwMode="auto">
          <a:xfrm>
            <a:off x="0" y="0"/>
            <a:ext cx="9144000" cy="6907213"/>
          </a:xfrm>
          <a:custGeom>
            <a:avLst/>
            <a:gdLst/>
            <a:ahLst/>
            <a:cxnLst/>
            <a:rect l="0" t="0" r="r" b="b"/>
            <a:pathLst>
              <a:path w="2880" h="2178">
                <a:moveTo>
                  <a:pt x="1180" y="1620"/>
                </a:moveTo>
                <a:cubicBezTo>
                  <a:pt x="1167" y="1517"/>
                  <a:pt x="1118" y="1433"/>
                  <a:pt x="1057" y="1352"/>
                </a:cubicBezTo>
                <a:cubicBezTo>
                  <a:pt x="1050" y="1356"/>
                  <a:pt x="1041" y="1358"/>
                  <a:pt x="1037" y="1363"/>
                </a:cubicBezTo>
                <a:cubicBezTo>
                  <a:pt x="977" y="1434"/>
                  <a:pt x="937" y="1510"/>
                  <a:pt x="945" y="1608"/>
                </a:cubicBezTo>
                <a:cubicBezTo>
                  <a:pt x="950" y="1669"/>
                  <a:pt x="952" y="1730"/>
                  <a:pt x="971" y="1789"/>
                </a:cubicBezTo>
                <a:cubicBezTo>
                  <a:pt x="886" y="1703"/>
                  <a:pt x="834" y="1605"/>
                  <a:pt x="850" y="1479"/>
                </a:cubicBezTo>
                <a:cubicBezTo>
                  <a:pt x="858" y="1414"/>
                  <a:pt x="868" y="1349"/>
                  <a:pt x="897" y="1289"/>
                </a:cubicBezTo>
                <a:cubicBezTo>
                  <a:pt x="932" y="1215"/>
                  <a:pt x="971" y="1142"/>
                  <a:pt x="1039" y="1086"/>
                </a:cubicBezTo>
                <a:cubicBezTo>
                  <a:pt x="1119" y="1180"/>
                  <a:pt x="1292" y="1206"/>
                  <a:pt x="1434" y="1082"/>
                </a:cubicBezTo>
                <a:cubicBezTo>
                  <a:pt x="1428" y="1035"/>
                  <a:pt x="1391" y="1016"/>
                  <a:pt x="1352" y="1000"/>
                </a:cubicBezTo>
                <a:cubicBezTo>
                  <a:pt x="1330" y="990"/>
                  <a:pt x="1305" y="985"/>
                  <a:pt x="1282" y="979"/>
                </a:cubicBezTo>
                <a:cubicBezTo>
                  <a:pt x="1312" y="919"/>
                  <a:pt x="1341" y="862"/>
                  <a:pt x="1371" y="804"/>
                </a:cubicBezTo>
                <a:cubicBezTo>
                  <a:pt x="1360" y="797"/>
                  <a:pt x="1353" y="790"/>
                  <a:pt x="1346" y="789"/>
                </a:cubicBezTo>
                <a:cubicBezTo>
                  <a:pt x="1284" y="782"/>
                  <a:pt x="1223" y="794"/>
                  <a:pt x="1168" y="822"/>
                </a:cubicBezTo>
                <a:cubicBezTo>
                  <a:pt x="1126" y="843"/>
                  <a:pt x="1101" y="885"/>
                  <a:pt x="1075" y="923"/>
                </a:cubicBezTo>
                <a:cubicBezTo>
                  <a:pt x="1051" y="957"/>
                  <a:pt x="1040" y="996"/>
                  <a:pt x="1034" y="1036"/>
                </a:cubicBezTo>
                <a:cubicBezTo>
                  <a:pt x="1031" y="1051"/>
                  <a:pt x="1029" y="1067"/>
                  <a:pt x="1005" y="1073"/>
                </a:cubicBezTo>
                <a:cubicBezTo>
                  <a:pt x="1024" y="1013"/>
                  <a:pt x="1017" y="957"/>
                  <a:pt x="1002" y="901"/>
                </a:cubicBezTo>
                <a:cubicBezTo>
                  <a:pt x="987" y="842"/>
                  <a:pt x="950" y="797"/>
                  <a:pt x="907" y="754"/>
                </a:cubicBezTo>
                <a:cubicBezTo>
                  <a:pt x="849" y="812"/>
                  <a:pt x="829" y="885"/>
                  <a:pt x="827" y="963"/>
                </a:cubicBezTo>
                <a:cubicBezTo>
                  <a:pt x="825" y="1041"/>
                  <a:pt x="847" y="1112"/>
                  <a:pt x="907" y="1169"/>
                </a:cubicBezTo>
                <a:cubicBezTo>
                  <a:pt x="825" y="1294"/>
                  <a:pt x="782" y="1427"/>
                  <a:pt x="792" y="1577"/>
                </a:cubicBezTo>
                <a:cubicBezTo>
                  <a:pt x="693" y="1473"/>
                  <a:pt x="625" y="1351"/>
                  <a:pt x="567" y="1221"/>
                </a:cubicBezTo>
                <a:cubicBezTo>
                  <a:pt x="587" y="1204"/>
                  <a:pt x="606" y="1191"/>
                  <a:pt x="622" y="1174"/>
                </a:cubicBezTo>
                <a:cubicBezTo>
                  <a:pt x="674" y="1120"/>
                  <a:pt x="707" y="1055"/>
                  <a:pt x="718" y="982"/>
                </a:cubicBezTo>
                <a:cubicBezTo>
                  <a:pt x="723" y="947"/>
                  <a:pt x="718" y="910"/>
                  <a:pt x="715" y="874"/>
                </a:cubicBezTo>
                <a:cubicBezTo>
                  <a:pt x="714" y="859"/>
                  <a:pt x="702" y="854"/>
                  <a:pt x="687" y="854"/>
                </a:cubicBezTo>
                <a:cubicBezTo>
                  <a:pt x="648" y="852"/>
                  <a:pt x="617" y="873"/>
                  <a:pt x="588" y="894"/>
                </a:cubicBezTo>
                <a:cubicBezTo>
                  <a:pt x="564" y="910"/>
                  <a:pt x="545" y="933"/>
                  <a:pt x="522" y="955"/>
                </a:cubicBezTo>
                <a:cubicBezTo>
                  <a:pt x="505" y="892"/>
                  <a:pt x="503" y="827"/>
                  <a:pt x="499" y="758"/>
                </a:cubicBezTo>
                <a:cubicBezTo>
                  <a:pt x="520" y="765"/>
                  <a:pt x="538" y="773"/>
                  <a:pt x="556" y="776"/>
                </a:cubicBezTo>
                <a:cubicBezTo>
                  <a:pt x="601" y="782"/>
                  <a:pt x="637" y="759"/>
                  <a:pt x="667" y="729"/>
                </a:cubicBezTo>
                <a:cubicBezTo>
                  <a:pt x="699" y="695"/>
                  <a:pt x="721" y="654"/>
                  <a:pt x="731" y="608"/>
                </a:cubicBezTo>
                <a:cubicBezTo>
                  <a:pt x="737" y="583"/>
                  <a:pt x="745" y="559"/>
                  <a:pt x="752" y="535"/>
                </a:cubicBezTo>
                <a:cubicBezTo>
                  <a:pt x="764" y="495"/>
                  <a:pt x="782" y="460"/>
                  <a:pt x="831" y="438"/>
                </a:cubicBezTo>
                <a:cubicBezTo>
                  <a:pt x="783" y="424"/>
                  <a:pt x="741" y="419"/>
                  <a:pt x="705" y="433"/>
                </a:cubicBezTo>
                <a:cubicBezTo>
                  <a:pt x="670" y="446"/>
                  <a:pt x="640" y="474"/>
                  <a:pt x="604" y="498"/>
                </a:cubicBezTo>
                <a:cubicBezTo>
                  <a:pt x="587" y="400"/>
                  <a:pt x="540" y="316"/>
                  <a:pt x="474" y="236"/>
                </a:cubicBezTo>
                <a:cubicBezTo>
                  <a:pt x="470" y="245"/>
                  <a:pt x="466" y="250"/>
                  <a:pt x="466" y="254"/>
                </a:cubicBezTo>
                <a:cubicBezTo>
                  <a:pt x="473" y="305"/>
                  <a:pt x="451" y="350"/>
                  <a:pt x="434" y="395"/>
                </a:cubicBezTo>
                <a:cubicBezTo>
                  <a:pt x="420" y="433"/>
                  <a:pt x="402" y="469"/>
                  <a:pt x="386" y="506"/>
                </a:cubicBezTo>
                <a:cubicBezTo>
                  <a:pt x="358" y="501"/>
                  <a:pt x="327" y="496"/>
                  <a:pt x="296" y="489"/>
                </a:cubicBezTo>
                <a:cubicBezTo>
                  <a:pt x="265" y="482"/>
                  <a:pt x="235" y="473"/>
                  <a:pt x="202" y="465"/>
                </a:cubicBezTo>
                <a:cubicBezTo>
                  <a:pt x="182" y="541"/>
                  <a:pt x="227" y="600"/>
                  <a:pt x="269" y="658"/>
                </a:cubicBezTo>
                <a:cubicBezTo>
                  <a:pt x="314" y="717"/>
                  <a:pt x="371" y="758"/>
                  <a:pt x="452" y="751"/>
                </a:cubicBezTo>
                <a:cubicBezTo>
                  <a:pt x="451" y="794"/>
                  <a:pt x="448" y="833"/>
                  <a:pt x="450" y="872"/>
                </a:cubicBezTo>
                <a:cubicBezTo>
                  <a:pt x="451" y="911"/>
                  <a:pt x="455" y="950"/>
                  <a:pt x="459" y="996"/>
                </a:cubicBezTo>
                <a:cubicBezTo>
                  <a:pt x="362" y="918"/>
                  <a:pt x="259" y="880"/>
                  <a:pt x="137" y="909"/>
                </a:cubicBezTo>
                <a:cubicBezTo>
                  <a:pt x="132" y="941"/>
                  <a:pt x="147" y="969"/>
                  <a:pt x="158" y="997"/>
                </a:cubicBezTo>
                <a:cubicBezTo>
                  <a:pt x="184" y="1069"/>
                  <a:pt x="239" y="1117"/>
                  <a:pt x="301" y="1157"/>
                </a:cubicBezTo>
                <a:cubicBezTo>
                  <a:pt x="371" y="1203"/>
                  <a:pt x="451" y="1225"/>
                  <a:pt x="534" y="1247"/>
                </a:cubicBezTo>
                <a:cubicBezTo>
                  <a:pt x="575" y="1355"/>
                  <a:pt x="625" y="1461"/>
                  <a:pt x="693" y="1557"/>
                </a:cubicBezTo>
                <a:cubicBezTo>
                  <a:pt x="760" y="1652"/>
                  <a:pt x="837" y="1740"/>
                  <a:pt x="912" y="1835"/>
                </a:cubicBezTo>
                <a:cubicBezTo>
                  <a:pt x="883" y="1826"/>
                  <a:pt x="856" y="1817"/>
                  <a:pt x="830" y="1809"/>
                </a:cubicBezTo>
                <a:cubicBezTo>
                  <a:pt x="751" y="1649"/>
                  <a:pt x="633" y="1546"/>
                  <a:pt x="446" y="1532"/>
                </a:cubicBezTo>
                <a:cubicBezTo>
                  <a:pt x="441" y="1593"/>
                  <a:pt x="459" y="1644"/>
                  <a:pt x="495" y="1687"/>
                </a:cubicBezTo>
                <a:cubicBezTo>
                  <a:pt x="528" y="1727"/>
                  <a:pt x="568" y="1762"/>
                  <a:pt x="607" y="1802"/>
                </a:cubicBezTo>
                <a:cubicBezTo>
                  <a:pt x="493" y="1812"/>
                  <a:pt x="395" y="1861"/>
                  <a:pt x="296" y="1920"/>
                </a:cubicBezTo>
                <a:cubicBezTo>
                  <a:pt x="280" y="1912"/>
                  <a:pt x="261" y="1904"/>
                  <a:pt x="243" y="1893"/>
                </a:cubicBezTo>
                <a:cubicBezTo>
                  <a:pt x="166" y="1849"/>
                  <a:pt x="87" y="1856"/>
                  <a:pt x="9" y="1888"/>
                </a:cubicBezTo>
                <a:cubicBezTo>
                  <a:pt x="6" y="1889"/>
                  <a:pt x="3" y="1891"/>
                  <a:pt x="0" y="1892"/>
                </a:cubicBezTo>
                <a:cubicBezTo>
                  <a:pt x="0" y="1917"/>
                  <a:pt x="0" y="1917"/>
                  <a:pt x="0" y="1917"/>
                </a:cubicBezTo>
                <a:cubicBezTo>
                  <a:pt x="67" y="1891"/>
                  <a:pt x="155" y="1890"/>
                  <a:pt x="198" y="1923"/>
                </a:cubicBezTo>
                <a:cubicBezTo>
                  <a:pt x="150" y="1930"/>
                  <a:pt x="100" y="1936"/>
                  <a:pt x="50" y="1943"/>
                </a:cubicBezTo>
                <a:cubicBezTo>
                  <a:pt x="51" y="1946"/>
                  <a:pt x="51" y="1948"/>
                  <a:pt x="51" y="1951"/>
                </a:cubicBezTo>
                <a:cubicBezTo>
                  <a:pt x="106" y="1956"/>
                  <a:pt x="162" y="1936"/>
                  <a:pt x="218" y="1954"/>
                </a:cubicBezTo>
                <a:cubicBezTo>
                  <a:pt x="155" y="2028"/>
                  <a:pt x="74" y="2038"/>
                  <a:pt x="0" y="2009"/>
                </a:cubicBezTo>
                <a:cubicBezTo>
                  <a:pt x="0" y="2030"/>
                  <a:pt x="0" y="2030"/>
                  <a:pt x="0" y="2030"/>
                </a:cubicBezTo>
                <a:cubicBezTo>
                  <a:pt x="39" y="2043"/>
                  <a:pt x="79" y="2049"/>
                  <a:pt x="122" y="2043"/>
                </a:cubicBezTo>
                <a:cubicBezTo>
                  <a:pt x="123" y="2043"/>
                  <a:pt x="124" y="2045"/>
                  <a:pt x="125" y="2046"/>
                </a:cubicBezTo>
                <a:cubicBezTo>
                  <a:pt x="98" y="2081"/>
                  <a:pt x="74" y="2120"/>
                  <a:pt x="55" y="2160"/>
                </a:cubicBezTo>
                <a:cubicBezTo>
                  <a:pt x="55" y="2160"/>
                  <a:pt x="55" y="2160"/>
                  <a:pt x="55" y="2161"/>
                </a:cubicBezTo>
                <a:cubicBezTo>
                  <a:pt x="78" y="2161"/>
                  <a:pt x="78" y="2161"/>
                  <a:pt x="78" y="2161"/>
                </a:cubicBezTo>
                <a:cubicBezTo>
                  <a:pt x="78" y="2160"/>
                  <a:pt x="78" y="2160"/>
                  <a:pt x="78" y="2160"/>
                </a:cubicBezTo>
                <a:cubicBezTo>
                  <a:pt x="103" y="2110"/>
                  <a:pt x="136" y="2066"/>
                  <a:pt x="176" y="2026"/>
                </a:cubicBezTo>
                <a:cubicBezTo>
                  <a:pt x="189" y="2013"/>
                  <a:pt x="203" y="2016"/>
                  <a:pt x="219" y="2023"/>
                </a:cubicBezTo>
                <a:cubicBezTo>
                  <a:pt x="188" y="2070"/>
                  <a:pt x="157" y="2115"/>
                  <a:pt x="127" y="2160"/>
                </a:cubicBezTo>
                <a:cubicBezTo>
                  <a:pt x="127" y="2160"/>
                  <a:pt x="126" y="2160"/>
                  <a:pt x="126" y="2161"/>
                </a:cubicBezTo>
                <a:cubicBezTo>
                  <a:pt x="137" y="2161"/>
                  <a:pt x="137" y="2161"/>
                  <a:pt x="137" y="2161"/>
                </a:cubicBezTo>
                <a:cubicBezTo>
                  <a:pt x="137" y="2160"/>
                  <a:pt x="137" y="2160"/>
                  <a:pt x="138" y="2160"/>
                </a:cubicBezTo>
                <a:cubicBezTo>
                  <a:pt x="171" y="2121"/>
                  <a:pt x="205" y="2082"/>
                  <a:pt x="245" y="2037"/>
                </a:cubicBezTo>
                <a:cubicBezTo>
                  <a:pt x="248" y="2088"/>
                  <a:pt x="233" y="2127"/>
                  <a:pt x="210" y="2160"/>
                </a:cubicBezTo>
                <a:cubicBezTo>
                  <a:pt x="210" y="2160"/>
                  <a:pt x="210" y="2160"/>
                  <a:pt x="210" y="2161"/>
                </a:cubicBezTo>
                <a:cubicBezTo>
                  <a:pt x="236" y="2161"/>
                  <a:pt x="236" y="2161"/>
                  <a:pt x="236" y="2161"/>
                </a:cubicBezTo>
                <a:cubicBezTo>
                  <a:pt x="236" y="2160"/>
                  <a:pt x="236" y="2160"/>
                  <a:pt x="236" y="2160"/>
                </a:cubicBezTo>
                <a:cubicBezTo>
                  <a:pt x="241" y="2153"/>
                  <a:pt x="246" y="2146"/>
                  <a:pt x="251" y="2139"/>
                </a:cubicBezTo>
                <a:cubicBezTo>
                  <a:pt x="252" y="2138"/>
                  <a:pt x="254" y="2139"/>
                  <a:pt x="259" y="2138"/>
                </a:cubicBezTo>
                <a:cubicBezTo>
                  <a:pt x="261" y="2145"/>
                  <a:pt x="263" y="2153"/>
                  <a:pt x="265" y="2160"/>
                </a:cubicBezTo>
                <a:cubicBezTo>
                  <a:pt x="265" y="2160"/>
                  <a:pt x="266" y="2160"/>
                  <a:pt x="266" y="2161"/>
                </a:cubicBezTo>
                <a:cubicBezTo>
                  <a:pt x="287" y="2161"/>
                  <a:pt x="287" y="2161"/>
                  <a:pt x="287" y="2161"/>
                </a:cubicBezTo>
                <a:cubicBezTo>
                  <a:pt x="286" y="2160"/>
                  <a:pt x="286" y="2160"/>
                  <a:pt x="286" y="2160"/>
                </a:cubicBezTo>
                <a:cubicBezTo>
                  <a:pt x="283" y="2146"/>
                  <a:pt x="282" y="2132"/>
                  <a:pt x="282" y="2120"/>
                </a:cubicBezTo>
                <a:cubicBezTo>
                  <a:pt x="282" y="2088"/>
                  <a:pt x="277" y="2050"/>
                  <a:pt x="318" y="2027"/>
                </a:cubicBezTo>
                <a:cubicBezTo>
                  <a:pt x="340" y="2066"/>
                  <a:pt x="340" y="2108"/>
                  <a:pt x="357" y="2146"/>
                </a:cubicBezTo>
                <a:cubicBezTo>
                  <a:pt x="370" y="2104"/>
                  <a:pt x="348" y="2064"/>
                  <a:pt x="347" y="2021"/>
                </a:cubicBezTo>
                <a:cubicBezTo>
                  <a:pt x="377" y="2031"/>
                  <a:pt x="399" y="2049"/>
                  <a:pt x="409" y="2076"/>
                </a:cubicBezTo>
                <a:cubicBezTo>
                  <a:pt x="420" y="2104"/>
                  <a:pt x="425" y="2132"/>
                  <a:pt x="427" y="2160"/>
                </a:cubicBezTo>
                <a:cubicBezTo>
                  <a:pt x="427" y="2160"/>
                  <a:pt x="427" y="2160"/>
                  <a:pt x="427" y="2161"/>
                </a:cubicBezTo>
                <a:cubicBezTo>
                  <a:pt x="448" y="2161"/>
                  <a:pt x="448" y="2161"/>
                  <a:pt x="448" y="2161"/>
                </a:cubicBezTo>
                <a:cubicBezTo>
                  <a:pt x="448" y="2160"/>
                  <a:pt x="448" y="2160"/>
                  <a:pt x="448" y="2160"/>
                </a:cubicBezTo>
                <a:cubicBezTo>
                  <a:pt x="448" y="2159"/>
                  <a:pt x="448" y="2158"/>
                  <a:pt x="448" y="2157"/>
                </a:cubicBezTo>
                <a:cubicBezTo>
                  <a:pt x="447" y="2075"/>
                  <a:pt x="410" y="2009"/>
                  <a:pt x="340" y="1954"/>
                </a:cubicBezTo>
                <a:cubicBezTo>
                  <a:pt x="444" y="1898"/>
                  <a:pt x="546" y="1862"/>
                  <a:pt x="664" y="1864"/>
                </a:cubicBezTo>
                <a:cubicBezTo>
                  <a:pt x="580" y="1944"/>
                  <a:pt x="544" y="2037"/>
                  <a:pt x="564" y="2149"/>
                </a:cubicBezTo>
                <a:cubicBezTo>
                  <a:pt x="668" y="2178"/>
                  <a:pt x="832" y="2048"/>
                  <a:pt x="839" y="1886"/>
                </a:cubicBezTo>
                <a:cubicBezTo>
                  <a:pt x="915" y="1909"/>
                  <a:pt x="985" y="1941"/>
                  <a:pt x="1037" y="2003"/>
                </a:cubicBezTo>
                <a:cubicBezTo>
                  <a:pt x="1053" y="2022"/>
                  <a:pt x="1066" y="2043"/>
                  <a:pt x="1093" y="2048"/>
                </a:cubicBezTo>
                <a:cubicBezTo>
                  <a:pt x="1101" y="2050"/>
                  <a:pt x="1109" y="2059"/>
                  <a:pt x="1114" y="2066"/>
                </a:cubicBezTo>
                <a:cubicBezTo>
                  <a:pt x="1135" y="2097"/>
                  <a:pt x="1154" y="2128"/>
                  <a:pt x="1170" y="2160"/>
                </a:cubicBezTo>
                <a:cubicBezTo>
                  <a:pt x="1171" y="2160"/>
                  <a:pt x="1171" y="2160"/>
                  <a:pt x="1171" y="2161"/>
                </a:cubicBezTo>
                <a:cubicBezTo>
                  <a:pt x="1198" y="2161"/>
                  <a:pt x="1198" y="2161"/>
                  <a:pt x="1198" y="2161"/>
                </a:cubicBezTo>
                <a:cubicBezTo>
                  <a:pt x="1198" y="2160"/>
                  <a:pt x="1198" y="2160"/>
                  <a:pt x="1198" y="2160"/>
                </a:cubicBezTo>
                <a:cubicBezTo>
                  <a:pt x="1194" y="2144"/>
                  <a:pt x="1194" y="2126"/>
                  <a:pt x="1201" y="2105"/>
                </a:cubicBezTo>
                <a:cubicBezTo>
                  <a:pt x="1178" y="2119"/>
                  <a:pt x="1167" y="2113"/>
                  <a:pt x="1159" y="2097"/>
                </a:cubicBezTo>
                <a:cubicBezTo>
                  <a:pt x="1153" y="2083"/>
                  <a:pt x="1142" y="2070"/>
                  <a:pt x="1137" y="2056"/>
                </a:cubicBezTo>
                <a:cubicBezTo>
                  <a:pt x="1130" y="2033"/>
                  <a:pt x="1117" y="2020"/>
                  <a:pt x="1092" y="2019"/>
                </a:cubicBezTo>
                <a:cubicBezTo>
                  <a:pt x="1089" y="1975"/>
                  <a:pt x="1056" y="1957"/>
                  <a:pt x="1023" y="1941"/>
                </a:cubicBezTo>
                <a:cubicBezTo>
                  <a:pt x="965" y="1913"/>
                  <a:pt x="910" y="1881"/>
                  <a:pt x="847" y="1863"/>
                </a:cubicBezTo>
                <a:cubicBezTo>
                  <a:pt x="831" y="1858"/>
                  <a:pt x="822" y="1851"/>
                  <a:pt x="831" y="1834"/>
                </a:cubicBezTo>
                <a:cubicBezTo>
                  <a:pt x="902" y="1842"/>
                  <a:pt x="952" y="1894"/>
                  <a:pt x="1016" y="1919"/>
                </a:cubicBezTo>
                <a:cubicBezTo>
                  <a:pt x="1014" y="1908"/>
                  <a:pt x="1011" y="1900"/>
                  <a:pt x="1005" y="1893"/>
                </a:cubicBezTo>
                <a:cubicBezTo>
                  <a:pt x="941" y="1821"/>
                  <a:pt x="878" y="1749"/>
                  <a:pt x="812" y="1679"/>
                </a:cubicBezTo>
                <a:cubicBezTo>
                  <a:pt x="749" y="1610"/>
                  <a:pt x="698" y="1534"/>
                  <a:pt x="652" y="1453"/>
                </a:cubicBezTo>
                <a:cubicBezTo>
                  <a:pt x="643" y="1438"/>
                  <a:pt x="636" y="1421"/>
                  <a:pt x="629" y="1405"/>
                </a:cubicBezTo>
                <a:cubicBezTo>
                  <a:pt x="655" y="1432"/>
                  <a:pt x="672" y="1464"/>
                  <a:pt x="693" y="1494"/>
                </a:cubicBezTo>
                <a:cubicBezTo>
                  <a:pt x="765" y="1593"/>
                  <a:pt x="844" y="1687"/>
                  <a:pt x="927" y="1778"/>
                </a:cubicBezTo>
                <a:cubicBezTo>
                  <a:pt x="994" y="1852"/>
                  <a:pt x="1064" y="1925"/>
                  <a:pt x="1133" y="1998"/>
                </a:cubicBezTo>
                <a:cubicBezTo>
                  <a:pt x="1180" y="2048"/>
                  <a:pt x="1218" y="2102"/>
                  <a:pt x="1251" y="2160"/>
                </a:cubicBezTo>
                <a:cubicBezTo>
                  <a:pt x="1251" y="2160"/>
                  <a:pt x="1251" y="2160"/>
                  <a:pt x="1251" y="2161"/>
                </a:cubicBezTo>
                <a:cubicBezTo>
                  <a:pt x="1275" y="2161"/>
                  <a:pt x="1275" y="2161"/>
                  <a:pt x="1275" y="2161"/>
                </a:cubicBezTo>
                <a:cubicBezTo>
                  <a:pt x="1275" y="2160"/>
                  <a:pt x="1275" y="2160"/>
                  <a:pt x="1275" y="2160"/>
                </a:cubicBezTo>
                <a:cubicBezTo>
                  <a:pt x="1240" y="2095"/>
                  <a:pt x="1196" y="2036"/>
                  <a:pt x="1145" y="1980"/>
                </a:cubicBezTo>
                <a:cubicBezTo>
                  <a:pt x="1136" y="1970"/>
                  <a:pt x="1128" y="1958"/>
                  <a:pt x="1118" y="1945"/>
                </a:cubicBezTo>
                <a:cubicBezTo>
                  <a:pt x="1128" y="1941"/>
                  <a:pt x="1135" y="1937"/>
                  <a:pt x="1142" y="1935"/>
                </a:cubicBezTo>
                <a:cubicBezTo>
                  <a:pt x="1221" y="1911"/>
                  <a:pt x="1263" y="1851"/>
                  <a:pt x="1290" y="1780"/>
                </a:cubicBezTo>
                <a:cubicBezTo>
                  <a:pt x="1305" y="1742"/>
                  <a:pt x="1309" y="1698"/>
                  <a:pt x="1313" y="1657"/>
                </a:cubicBezTo>
                <a:cubicBezTo>
                  <a:pt x="1315" y="1627"/>
                  <a:pt x="1307" y="1596"/>
                  <a:pt x="1304" y="1566"/>
                </a:cubicBezTo>
                <a:cubicBezTo>
                  <a:pt x="1252" y="1562"/>
                  <a:pt x="1221" y="1597"/>
                  <a:pt x="1180" y="1620"/>
                </a:cubicBezTo>
                <a:close/>
                <a:moveTo>
                  <a:pt x="1414" y="1071"/>
                </a:moveTo>
                <a:cubicBezTo>
                  <a:pt x="1355" y="1123"/>
                  <a:pt x="1290" y="1148"/>
                  <a:pt x="1216" y="1146"/>
                </a:cubicBezTo>
                <a:cubicBezTo>
                  <a:pt x="1180" y="1145"/>
                  <a:pt x="1145" y="1138"/>
                  <a:pt x="1119" y="1100"/>
                </a:cubicBezTo>
                <a:cubicBezTo>
                  <a:pt x="1178" y="1089"/>
                  <a:pt x="1236" y="1094"/>
                  <a:pt x="1288" y="1066"/>
                </a:cubicBezTo>
                <a:cubicBezTo>
                  <a:pt x="1249" y="1067"/>
                  <a:pt x="1209" y="1067"/>
                  <a:pt x="1161" y="1068"/>
                </a:cubicBezTo>
                <a:cubicBezTo>
                  <a:pt x="1197" y="1044"/>
                  <a:pt x="1227" y="1025"/>
                  <a:pt x="1257" y="1005"/>
                </a:cubicBezTo>
                <a:cubicBezTo>
                  <a:pt x="1260" y="1003"/>
                  <a:pt x="1265" y="1004"/>
                  <a:pt x="1269" y="1004"/>
                </a:cubicBezTo>
                <a:cubicBezTo>
                  <a:pt x="1324" y="1008"/>
                  <a:pt x="1373" y="1023"/>
                  <a:pt x="1414" y="1071"/>
                </a:cubicBezTo>
                <a:close/>
                <a:moveTo>
                  <a:pt x="1093" y="932"/>
                </a:moveTo>
                <a:cubicBezTo>
                  <a:pt x="1125" y="881"/>
                  <a:pt x="1162" y="837"/>
                  <a:pt x="1225" y="824"/>
                </a:cubicBezTo>
                <a:cubicBezTo>
                  <a:pt x="1261" y="817"/>
                  <a:pt x="1297" y="802"/>
                  <a:pt x="1344" y="810"/>
                </a:cubicBezTo>
                <a:cubicBezTo>
                  <a:pt x="1310" y="862"/>
                  <a:pt x="1297" y="920"/>
                  <a:pt x="1258" y="965"/>
                </a:cubicBezTo>
                <a:cubicBezTo>
                  <a:pt x="1220" y="1009"/>
                  <a:pt x="1179" y="1039"/>
                  <a:pt x="1112" y="1025"/>
                </a:cubicBezTo>
                <a:cubicBezTo>
                  <a:pt x="1122" y="1008"/>
                  <a:pt x="1129" y="994"/>
                  <a:pt x="1138" y="982"/>
                </a:cubicBezTo>
                <a:cubicBezTo>
                  <a:pt x="1147" y="970"/>
                  <a:pt x="1159" y="960"/>
                  <a:pt x="1170" y="949"/>
                </a:cubicBezTo>
                <a:cubicBezTo>
                  <a:pt x="1179" y="939"/>
                  <a:pt x="1189" y="930"/>
                  <a:pt x="1198" y="920"/>
                </a:cubicBezTo>
                <a:cubicBezTo>
                  <a:pt x="1148" y="934"/>
                  <a:pt x="1117" y="971"/>
                  <a:pt x="1086" y="1010"/>
                </a:cubicBezTo>
                <a:cubicBezTo>
                  <a:pt x="1069" y="979"/>
                  <a:pt x="1079" y="954"/>
                  <a:pt x="1093" y="932"/>
                </a:cubicBezTo>
                <a:close/>
                <a:moveTo>
                  <a:pt x="907" y="1084"/>
                </a:moveTo>
                <a:cubicBezTo>
                  <a:pt x="875" y="1069"/>
                  <a:pt x="863" y="1049"/>
                  <a:pt x="857" y="1026"/>
                </a:cubicBezTo>
                <a:cubicBezTo>
                  <a:pt x="843" y="977"/>
                  <a:pt x="848" y="929"/>
                  <a:pt x="860" y="881"/>
                </a:cubicBezTo>
                <a:cubicBezTo>
                  <a:pt x="869" y="845"/>
                  <a:pt x="881" y="812"/>
                  <a:pt x="912" y="784"/>
                </a:cubicBezTo>
                <a:cubicBezTo>
                  <a:pt x="930" y="810"/>
                  <a:pt x="948" y="833"/>
                  <a:pt x="962" y="858"/>
                </a:cubicBezTo>
                <a:cubicBezTo>
                  <a:pt x="990" y="907"/>
                  <a:pt x="1000" y="960"/>
                  <a:pt x="993" y="1015"/>
                </a:cubicBezTo>
                <a:cubicBezTo>
                  <a:pt x="989" y="1047"/>
                  <a:pt x="978" y="1077"/>
                  <a:pt x="940" y="1092"/>
                </a:cubicBezTo>
                <a:cubicBezTo>
                  <a:pt x="921" y="1045"/>
                  <a:pt x="935" y="991"/>
                  <a:pt x="905" y="949"/>
                </a:cubicBezTo>
                <a:cubicBezTo>
                  <a:pt x="905" y="992"/>
                  <a:pt x="906" y="1035"/>
                  <a:pt x="907" y="1084"/>
                </a:cubicBezTo>
                <a:close/>
                <a:moveTo>
                  <a:pt x="620" y="545"/>
                </a:moveTo>
                <a:cubicBezTo>
                  <a:pt x="625" y="497"/>
                  <a:pt x="665" y="480"/>
                  <a:pt x="698" y="459"/>
                </a:cubicBezTo>
                <a:cubicBezTo>
                  <a:pt x="716" y="447"/>
                  <a:pt x="737" y="439"/>
                  <a:pt x="762" y="449"/>
                </a:cubicBezTo>
                <a:cubicBezTo>
                  <a:pt x="746" y="494"/>
                  <a:pt x="729" y="534"/>
                  <a:pt x="719" y="576"/>
                </a:cubicBezTo>
                <a:cubicBezTo>
                  <a:pt x="710" y="611"/>
                  <a:pt x="691" y="640"/>
                  <a:pt x="670" y="668"/>
                </a:cubicBezTo>
                <a:cubicBezTo>
                  <a:pt x="654" y="690"/>
                  <a:pt x="631" y="704"/>
                  <a:pt x="599" y="702"/>
                </a:cubicBezTo>
                <a:cubicBezTo>
                  <a:pt x="614" y="676"/>
                  <a:pt x="628" y="654"/>
                  <a:pt x="642" y="631"/>
                </a:cubicBezTo>
                <a:cubicBezTo>
                  <a:pt x="623" y="643"/>
                  <a:pt x="610" y="658"/>
                  <a:pt x="595" y="672"/>
                </a:cubicBezTo>
                <a:cubicBezTo>
                  <a:pt x="580" y="686"/>
                  <a:pt x="566" y="703"/>
                  <a:pt x="540" y="694"/>
                </a:cubicBezTo>
                <a:cubicBezTo>
                  <a:pt x="556" y="670"/>
                  <a:pt x="573" y="648"/>
                  <a:pt x="587" y="624"/>
                </a:cubicBezTo>
                <a:cubicBezTo>
                  <a:pt x="602" y="599"/>
                  <a:pt x="595" y="565"/>
                  <a:pt x="620" y="545"/>
                </a:cubicBezTo>
                <a:close/>
                <a:moveTo>
                  <a:pt x="331" y="688"/>
                </a:moveTo>
                <a:cubicBezTo>
                  <a:pt x="278" y="643"/>
                  <a:pt x="242" y="588"/>
                  <a:pt x="220" y="523"/>
                </a:cubicBezTo>
                <a:cubicBezTo>
                  <a:pt x="217" y="515"/>
                  <a:pt x="219" y="505"/>
                  <a:pt x="219" y="499"/>
                </a:cubicBezTo>
                <a:cubicBezTo>
                  <a:pt x="253" y="505"/>
                  <a:pt x="285" y="511"/>
                  <a:pt x="318" y="514"/>
                </a:cubicBezTo>
                <a:cubicBezTo>
                  <a:pt x="346" y="517"/>
                  <a:pt x="372" y="526"/>
                  <a:pt x="389" y="543"/>
                </a:cubicBezTo>
                <a:cubicBezTo>
                  <a:pt x="394" y="575"/>
                  <a:pt x="398" y="603"/>
                  <a:pt x="402" y="634"/>
                </a:cubicBezTo>
                <a:cubicBezTo>
                  <a:pt x="375" y="618"/>
                  <a:pt x="351" y="605"/>
                  <a:pt x="328" y="591"/>
                </a:cubicBezTo>
                <a:cubicBezTo>
                  <a:pt x="355" y="625"/>
                  <a:pt x="395" y="645"/>
                  <a:pt x="408" y="689"/>
                </a:cubicBezTo>
                <a:cubicBezTo>
                  <a:pt x="374" y="709"/>
                  <a:pt x="356" y="709"/>
                  <a:pt x="331" y="688"/>
                </a:cubicBezTo>
                <a:close/>
                <a:moveTo>
                  <a:pt x="457" y="648"/>
                </a:moveTo>
                <a:cubicBezTo>
                  <a:pt x="455" y="646"/>
                  <a:pt x="452" y="644"/>
                  <a:pt x="451" y="642"/>
                </a:cubicBezTo>
                <a:cubicBezTo>
                  <a:pt x="409" y="581"/>
                  <a:pt x="402" y="516"/>
                  <a:pt x="433" y="448"/>
                </a:cubicBezTo>
                <a:cubicBezTo>
                  <a:pt x="456" y="400"/>
                  <a:pt x="481" y="353"/>
                  <a:pt x="492" y="295"/>
                </a:cubicBezTo>
                <a:cubicBezTo>
                  <a:pt x="508" y="322"/>
                  <a:pt x="527" y="348"/>
                  <a:pt x="541" y="376"/>
                </a:cubicBezTo>
                <a:cubicBezTo>
                  <a:pt x="567" y="428"/>
                  <a:pt x="584" y="482"/>
                  <a:pt x="583" y="541"/>
                </a:cubicBezTo>
                <a:cubicBezTo>
                  <a:pt x="583" y="609"/>
                  <a:pt x="560" y="641"/>
                  <a:pt x="500" y="657"/>
                </a:cubicBezTo>
                <a:cubicBezTo>
                  <a:pt x="504" y="610"/>
                  <a:pt x="515" y="564"/>
                  <a:pt x="502" y="518"/>
                </a:cubicBezTo>
                <a:cubicBezTo>
                  <a:pt x="491" y="562"/>
                  <a:pt x="492" y="610"/>
                  <a:pt x="469" y="651"/>
                </a:cubicBezTo>
                <a:cubicBezTo>
                  <a:pt x="462" y="649"/>
                  <a:pt x="460" y="649"/>
                  <a:pt x="457" y="648"/>
                </a:cubicBezTo>
                <a:close/>
                <a:moveTo>
                  <a:pt x="490" y="1129"/>
                </a:moveTo>
                <a:cubicBezTo>
                  <a:pt x="446" y="1105"/>
                  <a:pt x="406" y="1083"/>
                  <a:pt x="366" y="1061"/>
                </a:cubicBezTo>
                <a:cubicBezTo>
                  <a:pt x="365" y="1063"/>
                  <a:pt x="363" y="1066"/>
                  <a:pt x="362" y="1068"/>
                </a:cubicBezTo>
                <a:cubicBezTo>
                  <a:pt x="398" y="1096"/>
                  <a:pt x="435" y="1125"/>
                  <a:pt x="472" y="1153"/>
                </a:cubicBezTo>
                <a:cubicBezTo>
                  <a:pt x="444" y="1176"/>
                  <a:pt x="399" y="1178"/>
                  <a:pt x="329" y="1147"/>
                </a:cubicBezTo>
                <a:cubicBezTo>
                  <a:pt x="237" y="1105"/>
                  <a:pt x="181" y="1031"/>
                  <a:pt x="160" y="928"/>
                </a:cubicBezTo>
                <a:cubicBezTo>
                  <a:pt x="276" y="897"/>
                  <a:pt x="410" y="959"/>
                  <a:pt x="473" y="1048"/>
                </a:cubicBezTo>
                <a:cubicBezTo>
                  <a:pt x="488" y="1070"/>
                  <a:pt x="497" y="1097"/>
                  <a:pt x="490" y="1129"/>
                </a:cubicBezTo>
                <a:close/>
                <a:moveTo>
                  <a:pt x="493" y="1020"/>
                </a:moveTo>
                <a:cubicBezTo>
                  <a:pt x="469" y="949"/>
                  <a:pt x="467" y="880"/>
                  <a:pt x="474" y="810"/>
                </a:cubicBezTo>
                <a:cubicBezTo>
                  <a:pt x="502" y="930"/>
                  <a:pt x="507" y="985"/>
                  <a:pt x="493" y="1020"/>
                </a:cubicBezTo>
                <a:close/>
                <a:moveTo>
                  <a:pt x="535" y="989"/>
                </a:moveTo>
                <a:cubicBezTo>
                  <a:pt x="543" y="972"/>
                  <a:pt x="553" y="954"/>
                  <a:pt x="566" y="940"/>
                </a:cubicBezTo>
                <a:cubicBezTo>
                  <a:pt x="598" y="906"/>
                  <a:pt x="635" y="879"/>
                  <a:pt x="684" y="874"/>
                </a:cubicBezTo>
                <a:cubicBezTo>
                  <a:pt x="730" y="968"/>
                  <a:pt x="660" y="1144"/>
                  <a:pt x="577" y="1146"/>
                </a:cubicBezTo>
                <a:cubicBezTo>
                  <a:pt x="568" y="1085"/>
                  <a:pt x="603" y="1034"/>
                  <a:pt x="620" y="972"/>
                </a:cubicBezTo>
                <a:cubicBezTo>
                  <a:pt x="577" y="1016"/>
                  <a:pt x="570" y="1070"/>
                  <a:pt x="549" y="1119"/>
                </a:cubicBezTo>
                <a:cubicBezTo>
                  <a:pt x="513" y="1075"/>
                  <a:pt x="513" y="1033"/>
                  <a:pt x="535" y="989"/>
                </a:cubicBezTo>
                <a:close/>
                <a:moveTo>
                  <a:pt x="464" y="1555"/>
                </a:moveTo>
                <a:cubicBezTo>
                  <a:pt x="471" y="1555"/>
                  <a:pt x="478" y="1554"/>
                  <a:pt x="485" y="1555"/>
                </a:cubicBezTo>
                <a:cubicBezTo>
                  <a:pt x="496" y="1556"/>
                  <a:pt x="507" y="1558"/>
                  <a:pt x="518" y="1560"/>
                </a:cubicBezTo>
                <a:cubicBezTo>
                  <a:pt x="611" y="1581"/>
                  <a:pt x="680" y="1637"/>
                  <a:pt x="732" y="1716"/>
                </a:cubicBezTo>
                <a:cubicBezTo>
                  <a:pt x="739" y="1727"/>
                  <a:pt x="740" y="1742"/>
                  <a:pt x="744" y="1756"/>
                </a:cubicBezTo>
                <a:cubicBezTo>
                  <a:pt x="741" y="1757"/>
                  <a:pt x="739" y="1758"/>
                  <a:pt x="736" y="1759"/>
                </a:cubicBezTo>
                <a:cubicBezTo>
                  <a:pt x="686" y="1725"/>
                  <a:pt x="636" y="1691"/>
                  <a:pt x="586" y="1657"/>
                </a:cubicBezTo>
                <a:cubicBezTo>
                  <a:pt x="625" y="1714"/>
                  <a:pt x="692" y="1739"/>
                  <a:pt x="734" y="1799"/>
                </a:cubicBezTo>
                <a:cubicBezTo>
                  <a:pt x="612" y="1814"/>
                  <a:pt x="466" y="1668"/>
                  <a:pt x="464" y="1555"/>
                </a:cubicBezTo>
                <a:close/>
                <a:moveTo>
                  <a:pt x="517" y="1860"/>
                </a:moveTo>
                <a:cubicBezTo>
                  <a:pt x="464" y="1873"/>
                  <a:pt x="413" y="1895"/>
                  <a:pt x="356" y="1915"/>
                </a:cubicBezTo>
                <a:cubicBezTo>
                  <a:pt x="437" y="1854"/>
                  <a:pt x="618" y="1801"/>
                  <a:pt x="679" y="1834"/>
                </a:cubicBezTo>
                <a:cubicBezTo>
                  <a:pt x="626" y="1842"/>
                  <a:pt x="570" y="1847"/>
                  <a:pt x="517" y="1860"/>
                </a:cubicBezTo>
                <a:close/>
                <a:moveTo>
                  <a:pt x="755" y="2041"/>
                </a:moveTo>
                <a:cubicBezTo>
                  <a:pt x="713" y="2100"/>
                  <a:pt x="650" y="2121"/>
                  <a:pt x="583" y="2137"/>
                </a:cubicBezTo>
                <a:cubicBezTo>
                  <a:pt x="566" y="2030"/>
                  <a:pt x="627" y="1900"/>
                  <a:pt x="701" y="1877"/>
                </a:cubicBezTo>
                <a:cubicBezTo>
                  <a:pt x="716" y="1880"/>
                  <a:pt x="730" y="1882"/>
                  <a:pt x="747" y="1886"/>
                </a:cubicBezTo>
                <a:cubicBezTo>
                  <a:pt x="731" y="1940"/>
                  <a:pt x="694" y="1978"/>
                  <a:pt x="666" y="2027"/>
                </a:cubicBezTo>
                <a:cubicBezTo>
                  <a:pt x="706" y="2002"/>
                  <a:pt x="740" y="1962"/>
                  <a:pt x="768" y="1907"/>
                </a:cubicBezTo>
                <a:cubicBezTo>
                  <a:pt x="786" y="1960"/>
                  <a:pt x="783" y="2002"/>
                  <a:pt x="755" y="2041"/>
                </a:cubicBezTo>
                <a:close/>
                <a:moveTo>
                  <a:pt x="868" y="1293"/>
                </a:moveTo>
                <a:cubicBezTo>
                  <a:pt x="854" y="1350"/>
                  <a:pt x="841" y="1403"/>
                  <a:pt x="828" y="1455"/>
                </a:cubicBezTo>
                <a:cubicBezTo>
                  <a:pt x="825" y="1402"/>
                  <a:pt x="844" y="1332"/>
                  <a:pt x="868" y="1293"/>
                </a:cubicBezTo>
                <a:close/>
                <a:moveTo>
                  <a:pt x="1097" y="1815"/>
                </a:moveTo>
                <a:cubicBezTo>
                  <a:pt x="1077" y="1748"/>
                  <a:pt x="1056" y="1681"/>
                  <a:pt x="1051" y="1601"/>
                </a:cubicBezTo>
                <a:cubicBezTo>
                  <a:pt x="1046" y="1619"/>
                  <a:pt x="1040" y="1629"/>
                  <a:pt x="1041" y="1637"/>
                </a:cubicBezTo>
                <a:cubicBezTo>
                  <a:pt x="1048" y="1698"/>
                  <a:pt x="1056" y="1759"/>
                  <a:pt x="1065" y="1824"/>
                </a:cubicBezTo>
                <a:cubicBezTo>
                  <a:pt x="1056" y="1819"/>
                  <a:pt x="1047" y="1817"/>
                  <a:pt x="1042" y="1812"/>
                </a:cubicBezTo>
                <a:cubicBezTo>
                  <a:pt x="1002" y="1776"/>
                  <a:pt x="975" y="1733"/>
                  <a:pt x="969" y="1679"/>
                </a:cubicBezTo>
                <a:cubicBezTo>
                  <a:pt x="966" y="1656"/>
                  <a:pt x="967" y="1632"/>
                  <a:pt x="964" y="1608"/>
                </a:cubicBezTo>
                <a:cubicBezTo>
                  <a:pt x="955" y="1518"/>
                  <a:pt x="995" y="1447"/>
                  <a:pt x="1050" y="1377"/>
                </a:cubicBezTo>
                <a:cubicBezTo>
                  <a:pt x="1069" y="1404"/>
                  <a:pt x="1089" y="1428"/>
                  <a:pt x="1104" y="1454"/>
                </a:cubicBezTo>
                <a:cubicBezTo>
                  <a:pt x="1160" y="1550"/>
                  <a:pt x="1174" y="1654"/>
                  <a:pt x="1152" y="1761"/>
                </a:cubicBezTo>
                <a:cubicBezTo>
                  <a:pt x="1147" y="1787"/>
                  <a:pt x="1130" y="1809"/>
                  <a:pt x="1097" y="1815"/>
                </a:cubicBezTo>
                <a:close/>
                <a:moveTo>
                  <a:pt x="1281" y="1738"/>
                </a:moveTo>
                <a:cubicBezTo>
                  <a:pt x="1272" y="1777"/>
                  <a:pt x="1260" y="1814"/>
                  <a:pt x="1231" y="1842"/>
                </a:cubicBezTo>
                <a:cubicBezTo>
                  <a:pt x="1208" y="1865"/>
                  <a:pt x="1191" y="1870"/>
                  <a:pt x="1161" y="1863"/>
                </a:cubicBezTo>
                <a:cubicBezTo>
                  <a:pt x="1175" y="1805"/>
                  <a:pt x="1232" y="1764"/>
                  <a:pt x="1228" y="1690"/>
                </a:cubicBezTo>
                <a:cubicBezTo>
                  <a:pt x="1216" y="1713"/>
                  <a:pt x="1208" y="1729"/>
                  <a:pt x="1199" y="1746"/>
                </a:cubicBezTo>
                <a:cubicBezTo>
                  <a:pt x="1173" y="1660"/>
                  <a:pt x="1198" y="1612"/>
                  <a:pt x="1283" y="1588"/>
                </a:cubicBezTo>
                <a:cubicBezTo>
                  <a:pt x="1298" y="1633"/>
                  <a:pt x="1296" y="1680"/>
                  <a:pt x="1281" y="1738"/>
                </a:cubicBezTo>
                <a:close/>
                <a:moveTo>
                  <a:pt x="2880" y="482"/>
                </a:moveTo>
                <a:cubicBezTo>
                  <a:pt x="2880" y="443"/>
                  <a:pt x="2880" y="443"/>
                  <a:pt x="2880" y="443"/>
                </a:cubicBezTo>
                <a:cubicBezTo>
                  <a:pt x="2845" y="479"/>
                  <a:pt x="2831" y="531"/>
                  <a:pt x="2817" y="581"/>
                </a:cubicBezTo>
                <a:cubicBezTo>
                  <a:pt x="2798" y="652"/>
                  <a:pt x="2801" y="723"/>
                  <a:pt x="2856" y="782"/>
                </a:cubicBezTo>
                <a:cubicBezTo>
                  <a:pt x="2821" y="807"/>
                  <a:pt x="2789" y="830"/>
                  <a:pt x="2759" y="854"/>
                </a:cubicBezTo>
                <a:cubicBezTo>
                  <a:pt x="2729" y="879"/>
                  <a:pt x="2701" y="906"/>
                  <a:pt x="2667" y="937"/>
                </a:cubicBezTo>
                <a:cubicBezTo>
                  <a:pt x="2669" y="814"/>
                  <a:pt x="2635" y="709"/>
                  <a:pt x="2538" y="630"/>
                </a:cubicBezTo>
                <a:cubicBezTo>
                  <a:pt x="2509" y="646"/>
                  <a:pt x="2497" y="675"/>
                  <a:pt x="2481" y="701"/>
                </a:cubicBezTo>
                <a:cubicBezTo>
                  <a:pt x="2441" y="765"/>
                  <a:pt x="2436" y="838"/>
                  <a:pt x="2442" y="912"/>
                </a:cubicBezTo>
                <a:cubicBezTo>
                  <a:pt x="2450" y="995"/>
                  <a:pt x="2480" y="1072"/>
                  <a:pt x="2514" y="1151"/>
                </a:cubicBezTo>
                <a:cubicBezTo>
                  <a:pt x="2454" y="1249"/>
                  <a:pt x="2401" y="1354"/>
                  <a:pt x="2367" y="1467"/>
                </a:cubicBezTo>
                <a:cubicBezTo>
                  <a:pt x="2333" y="1578"/>
                  <a:pt x="2310" y="1693"/>
                  <a:pt x="2282" y="1810"/>
                </a:cubicBezTo>
                <a:cubicBezTo>
                  <a:pt x="2271" y="1782"/>
                  <a:pt x="2261" y="1755"/>
                  <a:pt x="2252" y="1729"/>
                </a:cubicBezTo>
                <a:cubicBezTo>
                  <a:pt x="2330" y="1569"/>
                  <a:pt x="2338" y="1412"/>
                  <a:pt x="2235" y="1256"/>
                </a:cubicBezTo>
                <a:cubicBezTo>
                  <a:pt x="2184" y="1290"/>
                  <a:pt x="2155" y="1335"/>
                  <a:pt x="2143" y="1389"/>
                </a:cubicBezTo>
                <a:cubicBezTo>
                  <a:pt x="2131" y="1440"/>
                  <a:pt x="2128" y="1493"/>
                  <a:pt x="2120" y="1549"/>
                </a:cubicBezTo>
                <a:cubicBezTo>
                  <a:pt x="2043" y="1465"/>
                  <a:pt x="1944" y="1417"/>
                  <a:pt x="1837" y="1375"/>
                </a:cubicBezTo>
                <a:cubicBezTo>
                  <a:pt x="1833" y="1358"/>
                  <a:pt x="1828" y="1338"/>
                  <a:pt x="1825" y="1318"/>
                </a:cubicBezTo>
                <a:cubicBezTo>
                  <a:pt x="1813" y="1229"/>
                  <a:pt x="1759" y="1171"/>
                  <a:pt x="1686" y="1129"/>
                </a:cubicBezTo>
                <a:cubicBezTo>
                  <a:pt x="1657" y="1112"/>
                  <a:pt x="1625" y="1099"/>
                  <a:pt x="1594" y="1090"/>
                </a:cubicBezTo>
                <a:cubicBezTo>
                  <a:pt x="1557" y="1079"/>
                  <a:pt x="1542" y="1096"/>
                  <a:pt x="1549" y="1135"/>
                </a:cubicBezTo>
                <a:cubicBezTo>
                  <a:pt x="1562" y="1201"/>
                  <a:pt x="1583" y="1264"/>
                  <a:pt x="1633" y="1314"/>
                </a:cubicBezTo>
                <a:cubicBezTo>
                  <a:pt x="1633" y="1314"/>
                  <a:pt x="1633" y="1316"/>
                  <a:pt x="1632" y="1318"/>
                </a:cubicBezTo>
                <a:cubicBezTo>
                  <a:pt x="1533" y="1318"/>
                  <a:pt x="1425" y="1344"/>
                  <a:pt x="1361" y="1384"/>
                </a:cubicBezTo>
                <a:cubicBezTo>
                  <a:pt x="1366" y="1407"/>
                  <a:pt x="1382" y="1421"/>
                  <a:pt x="1401" y="1434"/>
                </a:cubicBezTo>
                <a:cubicBezTo>
                  <a:pt x="1463" y="1473"/>
                  <a:pt x="1533" y="1477"/>
                  <a:pt x="1603" y="1476"/>
                </a:cubicBezTo>
                <a:cubicBezTo>
                  <a:pt x="1614" y="1475"/>
                  <a:pt x="1625" y="1475"/>
                  <a:pt x="1636" y="1475"/>
                </a:cubicBezTo>
                <a:cubicBezTo>
                  <a:pt x="1637" y="1475"/>
                  <a:pt x="1638" y="1476"/>
                  <a:pt x="1642" y="1480"/>
                </a:cubicBezTo>
                <a:cubicBezTo>
                  <a:pt x="1590" y="1551"/>
                  <a:pt x="1542" y="1626"/>
                  <a:pt x="1526" y="1717"/>
                </a:cubicBezTo>
                <a:cubicBezTo>
                  <a:pt x="1612" y="1727"/>
                  <a:pt x="1681" y="1691"/>
                  <a:pt x="1743" y="1641"/>
                </a:cubicBezTo>
                <a:cubicBezTo>
                  <a:pt x="1806" y="1590"/>
                  <a:pt x="1836" y="1520"/>
                  <a:pt x="1836" y="1431"/>
                </a:cubicBezTo>
                <a:cubicBezTo>
                  <a:pt x="1945" y="1478"/>
                  <a:pt x="2036" y="1538"/>
                  <a:pt x="2106" y="1632"/>
                </a:cubicBezTo>
                <a:cubicBezTo>
                  <a:pt x="1991" y="1615"/>
                  <a:pt x="1896" y="1643"/>
                  <a:pt x="1820" y="1727"/>
                </a:cubicBezTo>
                <a:cubicBezTo>
                  <a:pt x="1861" y="1827"/>
                  <a:pt x="2064" y="1878"/>
                  <a:pt x="2197" y="1783"/>
                </a:cubicBezTo>
                <a:cubicBezTo>
                  <a:pt x="2225" y="1858"/>
                  <a:pt x="2243" y="1933"/>
                  <a:pt x="2226" y="2012"/>
                </a:cubicBezTo>
                <a:cubicBezTo>
                  <a:pt x="2220" y="2036"/>
                  <a:pt x="2212" y="2059"/>
                  <a:pt x="2224" y="2084"/>
                </a:cubicBezTo>
                <a:cubicBezTo>
                  <a:pt x="2228" y="2091"/>
                  <a:pt x="2226" y="2103"/>
                  <a:pt x="2223" y="2112"/>
                </a:cubicBezTo>
                <a:cubicBezTo>
                  <a:pt x="2217" y="2128"/>
                  <a:pt x="2212" y="2144"/>
                  <a:pt x="2206" y="2160"/>
                </a:cubicBezTo>
                <a:cubicBezTo>
                  <a:pt x="2206" y="2160"/>
                  <a:pt x="2205" y="2160"/>
                  <a:pt x="2205" y="2161"/>
                </a:cubicBezTo>
                <a:cubicBezTo>
                  <a:pt x="2229" y="2161"/>
                  <a:pt x="2229" y="2161"/>
                  <a:pt x="2229" y="2161"/>
                </a:cubicBezTo>
                <a:cubicBezTo>
                  <a:pt x="2229" y="2160"/>
                  <a:pt x="2229" y="2160"/>
                  <a:pt x="2229" y="2160"/>
                </a:cubicBezTo>
                <a:cubicBezTo>
                  <a:pt x="2234" y="2148"/>
                  <a:pt x="2237" y="2134"/>
                  <a:pt x="2245" y="2124"/>
                </a:cubicBezTo>
                <a:cubicBezTo>
                  <a:pt x="2259" y="2104"/>
                  <a:pt x="2261" y="2086"/>
                  <a:pt x="2246" y="2065"/>
                </a:cubicBezTo>
                <a:cubicBezTo>
                  <a:pt x="2280" y="2036"/>
                  <a:pt x="2274" y="1999"/>
                  <a:pt x="2266" y="1963"/>
                </a:cubicBezTo>
                <a:cubicBezTo>
                  <a:pt x="2253" y="1900"/>
                  <a:pt x="2244" y="1836"/>
                  <a:pt x="2220" y="1776"/>
                </a:cubicBezTo>
                <a:cubicBezTo>
                  <a:pt x="2213" y="1761"/>
                  <a:pt x="2214" y="1749"/>
                  <a:pt x="2232" y="1745"/>
                </a:cubicBezTo>
                <a:cubicBezTo>
                  <a:pt x="2270" y="1806"/>
                  <a:pt x="2259" y="1878"/>
                  <a:pt x="2279" y="1943"/>
                </a:cubicBezTo>
                <a:cubicBezTo>
                  <a:pt x="2286" y="1935"/>
                  <a:pt x="2291" y="1928"/>
                  <a:pt x="2293" y="1919"/>
                </a:cubicBezTo>
                <a:cubicBezTo>
                  <a:pt x="2310" y="1825"/>
                  <a:pt x="2328" y="1730"/>
                  <a:pt x="2344" y="1635"/>
                </a:cubicBezTo>
                <a:cubicBezTo>
                  <a:pt x="2359" y="1544"/>
                  <a:pt x="2388" y="1456"/>
                  <a:pt x="2424" y="1371"/>
                </a:cubicBezTo>
                <a:cubicBezTo>
                  <a:pt x="2431" y="1354"/>
                  <a:pt x="2439" y="1339"/>
                  <a:pt x="2447" y="1323"/>
                </a:cubicBezTo>
                <a:cubicBezTo>
                  <a:pt x="2442" y="1360"/>
                  <a:pt x="2427" y="1393"/>
                  <a:pt x="2417" y="1428"/>
                </a:cubicBezTo>
                <a:cubicBezTo>
                  <a:pt x="2382" y="1546"/>
                  <a:pt x="2357" y="1666"/>
                  <a:pt x="2336" y="1787"/>
                </a:cubicBezTo>
                <a:cubicBezTo>
                  <a:pt x="2318" y="1886"/>
                  <a:pt x="2304" y="1986"/>
                  <a:pt x="2288" y="2085"/>
                </a:cubicBezTo>
                <a:cubicBezTo>
                  <a:pt x="2284" y="2110"/>
                  <a:pt x="2279" y="2135"/>
                  <a:pt x="2272" y="2160"/>
                </a:cubicBezTo>
                <a:cubicBezTo>
                  <a:pt x="2272" y="2160"/>
                  <a:pt x="2272" y="2160"/>
                  <a:pt x="2272" y="2161"/>
                </a:cubicBezTo>
                <a:cubicBezTo>
                  <a:pt x="2293" y="2161"/>
                  <a:pt x="2293" y="2161"/>
                  <a:pt x="2293" y="2161"/>
                </a:cubicBezTo>
                <a:cubicBezTo>
                  <a:pt x="2293" y="2160"/>
                  <a:pt x="2293" y="2160"/>
                  <a:pt x="2293" y="2160"/>
                </a:cubicBezTo>
                <a:cubicBezTo>
                  <a:pt x="2300" y="2135"/>
                  <a:pt x="2305" y="2109"/>
                  <a:pt x="2310" y="2083"/>
                </a:cubicBezTo>
                <a:cubicBezTo>
                  <a:pt x="2312" y="2069"/>
                  <a:pt x="2317" y="2057"/>
                  <a:pt x="2321" y="2040"/>
                </a:cubicBezTo>
                <a:cubicBezTo>
                  <a:pt x="2330" y="2045"/>
                  <a:pt x="2338" y="2048"/>
                  <a:pt x="2344" y="2053"/>
                </a:cubicBezTo>
                <a:cubicBezTo>
                  <a:pt x="2411" y="2101"/>
                  <a:pt x="2484" y="2097"/>
                  <a:pt x="2557" y="2076"/>
                </a:cubicBezTo>
                <a:cubicBezTo>
                  <a:pt x="2596" y="2064"/>
                  <a:pt x="2633" y="2040"/>
                  <a:pt x="2668" y="2017"/>
                </a:cubicBezTo>
                <a:cubicBezTo>
                  <a:pt x="2693" y="2001"/>
                  <a:pt x="2712" y="1976"/>
                  <a:pt x="2734" y="1955"/>
                </a:cubicBezTo>
                <a:cubicBezTo>
                  <a:pt x="2706" y="1911"/>
                  <a:pt x="2659" y="1908"/>
                  <a:pt x="2616" y="1890"/>
                </a:cubicBezTo>
                <a:cubicBezTo>
                  <a:pt x="2689" y="1817"/>
                  <a:pt x="2725" y="1727"/>
                  <a:pt x="2751" y="1628"/>
                </a:cubicBezTo>
                <a:cubicBezTo>
                  <a:pt x="2745" y="1625"/>
                  <a:pt x="2738" y="1620"/>
                  <a:pt x="2730" y="1619"/>
                </a:cubicBezTo>
                <a:cubicBezTo>
                  <a:pt x="2638" y="1615"/>
                  <a:pt x="2554" y="1631"/>
                  <a:pt x="2481" y="1696"/>
                </a:cubicBezTo>
                <a:cubicBezTo>
                  <a:pt x="2436" y="1738"/>
                  <a:pt x="2389" y="1777"/>
                  <a:pt x="2354" y="1829"/>
                </a:cubicBezTo>
                <a:cubicBezTo>
                  <a:pt x="2370" y="1709"/>
                  <a:pt x="2415" y="1607"/>
                  <a:pt x="2524" y="1543"/>
                </a:cubicBezTo>
                <a:cubicBezTo>
                  <a:pt x="2581" y="1509"/>
                  <a:pt x="2639" y="1477"/>
                  <a:pt x="2704" y="1463"/>
                </a:cubicBezTo>
                <a:cubicBezTo>
                  <a:pt x="2761" y="1451"/>
                  <a:pt x="2820" y="1440"/>
                  <a:pt x="2880" y="1443"/>
                </a:cubicBezTo>
                <a:cubicBezTo>
                  <a:pt x="2880" y="1339"/>
                  <a:pt x="2880" y="1339"/>
                  <a:pt x="2880" y="1339"/>
                </a:cubicBezTo>
                <a:cubicBezTo>
                  <a:pt x="2877" y="1341"/>
                  <a:pt x="2874" y="1343"/>
                  <a:pt x="2872" y="1345"/>
                </a:cubicBezTo>
                <a:cubicBezTo>
                  <a:pt x="2865" y="1317"/>
                  <a:pt x="2870" y="1298"/>
                  <a:pt x="2880" y="1281"/>
                </a:cubicBezTo>
                <a:cubicBezTo>
                  <a:pt x="2880" y="1241"/>
                  <a:pt x="2880" y="1241"/>
                  <a:pt x="2880" y="1241"/>
                </a:cubicBezTo>
                <a:cubicBezTo>
                  <a:pt x="2838" y="1283"/>
                  <a:pt x="2811" y="1334"/>
                  <a:pt x="2805" y="1398"/>
                </a:cubicBezTo>
                <a:cubicBezTo>
                  <a:pt x="2656" y="1409"/>
                  <a:pt x="2524" y="1458"/>
                  <a:pt x="2412" y="1557"/>
                </a:cubicBezTo>
                <a:cubicBezTo>
                  <a:pt x="2433" y="1415"/>
                  <a:pt x="2488" y="1287"/>
                  <a:pt x="2555" y="1161"/>
                </a:cubicBezTo>
                <a:cubicBezTo>
                  <a:pt x="2580" y="1167"/>
                  <a:pt x="2603" y="1173"/>
                  <a:pt x="2626" y="1176"/>
                </a:cubicBezTo>
                <a:cubicBezTo>
                  <a:pt x="2700" y="1183"/>
                  <a:pt x="2772" y="1170"/>
                  <a:pt x="2837" y="1134"/>
                </a:cubicBezTo>
                <a:cubicBezTo>
                  <a:pt x="2852" y="1125"/>
                  <a:pt x="2866" y="1114"/>
                  <a:pt x="2880" y="1102"/>
                </a:cubicBezTo>
                <a:cubicBezTo>
                  <a:pt x="2880" y="1072"/>
                  <a:pt x="2880" y="1072"/>
                  <a:pt x="2880" y="1072"/>
                </a:cubicBezTo>
                <a:cubicBezTo>
                  <a:pt x="2814" y="1145"/>
                  <a:pt x="2666" y="1180"/>
                  <a:pt x="2621" y="1123"/>
                </a:cubicBezTo>
                <a:cubicBezTo>
                  <a:pt x="2663" y="1079"/>
                  <a:pt x="2725" y="1074"/>
                  <a:pt x="2784" y="1051"/>
                </a:cubicBezTo>
                <a:cubicBezTo>
                  <a:pt x="2723" y="1043"/>
                  <a:pt x="2677" y="1071"/>
                  <a:pt x="2624" y="1085"/>
                </a:cubicBezTo>
                <a:cubicBezTo>
                  <a:pt x="2637" y="1029"/>
                  <a:pt x="2671" y="1003"/>
                  <a:pt x="2718" y="994"/>
                </a:cubicBezTo>
                <a:cubicBezTo>
                  <a:pt x="2737" y="990"/>
                  <a:pt x="2757" y="986"/>
                  <a:pt x="2777" y="988"/>
                </a:cubicBezTo>
                <a:cubicBezTo>
                  <a:pt x="2814" y="992"/>
                  <a:pt x="2849" y="1000"/>
                  <a:pt x="2880" y="1022"/>
                </a:cubicBezTo>
                <a:cubicBezTo>
                  <a:pt x="2880" y="997"/>
                  <a:pt x="2880" y="997"/>
                  <a:pt x="2880" y="997"/>
                </a:cubicBezTo>
                <a:cubicBezTo>
                  <a:pt x="2863" y="988"/>
                  <a:pt x="2845" y="983"/>
                  <a:pt x="2827" y="977"/>
                </a:cubicBezTo>
                <a:cubicBezTo>
                  <a:pt x="2799" y="968"/>
                  <a:pt x="2769" y="968"/>
                  <a:pt x="2737" y="963"/>
                </a:cubicBezTo>
                <a:cubicBezTo>
                  <a:pt x="2777" y="910"/>
                  <a:pt x="2827" y="869"/>
                  <a:pt x="2879" y="824"/>
                </a:cubicBezTo>
                <a:cubicBezTo>
                  <a:pt x="2879" y="824"/>
                  <a:pt x="2880" y="824"/>
                  <a:pt x="2880" y="824"/>
                </a:cubicBezTo>
                <a:cubicBezTo>
                  <a:pt x="2880" y="707"/>
                  <a:pt x="2880" y="707"/>
                  <a:pt x="2880" y="707"/>
                </a:cubicBezTo>
                <a:cubicBezTo>
                  <a:pt x="2879" y="708"/>
                  <a:pt x="2879" y="709"/>
                  <a:pt x="2878" y="709"/>
                </a:cubicBezTo>
                <a:cubicBezTo>
                  <a:pt x="2841" y="695"/>
                  <a:pt x="2830" y="681"/>
                  <a:pt x="2831" y="647"/>
                </a:cubicBezTo>
                <a:cubicBezTo>
                  <a:pt x="2834" y="588"/>
                  <a:pt x="2850" y="533"/>
                  <a:pt x="2880" y="482"/>
                </a:cubicBezTo>
                <a:close/>
                <a:moveTo>
                  <a:pt x="1572" y="1111"/>
                </a:moveTo>
                <a:cubicBezTo>
                  <a:pt x="1657" y="1110"/>
                  <a:pt x="1774" y="1221"/>
                  <a:pt x="1774" y="1300"/>
                </a:cubicBezTo>
                <a:cubicBezTo>
                  <a:pt x="1740" y="1266"/>
                  <a:pt x="1704" y="1231"/>
                  <a:pt x="1668" y="1196"/>
                </a:cubicBezTo>
                <a:cubicBezTo>
                  <a:pt x="1666" y="1197"/>
                  <a:pt x="1664" y="1199"/>
                  <a:pt x="1662" y="1201"/>
                </a:cubicBezTo>
                <a:cubicBezTo>
                  <a:pt x="1691" y="1248"/>
                  <a:pt x="1742" y="1279"/>
                  <a:pt x="1762" y="1335"/>
                </a:cubicBezTo>
                <a:cubicBezTo>
                  <a:pt x="1632" y="1329"/>
                  <a:pt x="1573" y="1226"/>
                  <a:pt x="1572" y="1111"/>
                </a:cubicBezTo>
                <a:close/>
                <a:moveTo>
                  <a:pt x="1540" y="1455"/>
                </a:moveTo>
                <a:cubicBezTo>
                  <a:pt x="1486" y="1452"/>
                  <a:pt x="1430" y="1441"/>
                  <a:pt x="1388" y="1394"/>
                </a:cubicBezTo>
                <a:cubicBezTo>
                  <a:pt x="1482" y="1346"/>
                  <a:pt x="1579" y="1333"/>
                  <a:pt x="1680" y="1346"/>
                </a:cubicBezTo>
                <a:cubicBezTo>
                  <a:pt x="1698" y="1348"/>
                  <a:pt x="1704" y="1361"/>
                  <a:pt x="1708" y="1378"/>
                </a:cubicBezTo>
                <a:cubicBezTo>
                  <a:pt x="1650" y="1382"/>
                  <a:pt x="1594" y="1386"/>
                  <a:pt x="1539" y="1389"/>
                </a:cubicBezTo>
                <a:cubicBezTo>
                  <a:pt x="1539" y="1392"/>
                  <a:pt x="1539" y="1394"/>
                  <a:pt x="1539" y="1397"/>
                </a:cubicBezTo>
                <a:cubicBezTo>
                  <a:pt x="1594" y="1400"/>
                  <a:pt x="1648" y="1403"/>
                  <a:pt x="1713" y="1407"/>
                </a:cubicBezTo>
                <a:cubicBezTo>
                  <a:pt x="1657" y="1456"/>
                  <a:pt x="1598" y="1458"/>
                  <a:pt x="1540" y="1455"/>
                </a:cubicBezTo>
                <a:close/>
                <a:moveTo>
                  <a:pt x="1783" y="1560"/>
                </a:moveTo>
                <a:cubicBezTo>
                  <a:pt x="1731" y="1644"/>
                  <a:pt x="1652" y="1685"/>
                  <a:pt x="1555" y="1700"/>
                </a:cubicBezTo>
                <a:cubicBezTo>
                  <a:pt x="1566" y="1630"/>
                  <a:pt x="1619" y="1525"/>
                  <a:pt x="1670" y="1487"/>
                </a:cubicBezTo>
                <a:cubicBezTo>
                  <a:pt x="1695" y="1468"/>
                  <a:pt x="1723" y="1440"/>
                  <a:pt x="1766" y="1458"/>
                </a:cubicBezTo>
                <a:cubicBezTo>
                  <a:pt x="1748" y="1499"/>
                  <a:pt x="1715" y="1526"/>
                  <a:pt x="1696" y="1562"/>
                </a:cubicBezTo>
                <a:cubicBezTo>
                  <a:pt x="1737" y="1546"/>
                  <a:pt x="1755" y="1505"/>
                  <a:pt x="1788" y="1478"/>
                </a:cubicBezTo>
                <a:cubicBezTo>
                  <a:pt x="1798" y="1507"/>
                  <a:pt x="1798" y="1535"/>
                  <a:pt x="1783" y="1560"/>
                </a:cubicBezTo>
                <a:close/>
                <a:moveTo>
                  <a:pt x="2020" y="1513"/>
                </a:moveTo>
                <a:cubicBezTo>
                  <a:pt x="1977" y="1479"/>
                  <a:pt x="1928" y="1453"/>
                  <a:pt x="1877" y="1420"/>
                </a:cubicBezTo>
                <a:cubicBezTo>
                  <a:pt x="1976" y="1446"/>
                  <a:pt x="2128" y="1557"/>
                  <a:pt x="2139" y="1625"/>
                </a:cubicBezTo>
                <a:cubicBezTo>
                  <a:pt x="2100" y="1588"/>
                  <a:pt x="2063" y="1547"/>
                  <a:pt x="2020" y="1513"/>
                </a:cubicBezTo>
                <a:close/>
                <a:moveTo>
                  <a:pt x="2136" y="1740"/>
                </a:moveTo>
                <a:cubicBezTo>
                  <a:pt x="2105" y="1787"/>
                  <a:pt x="2070" y="1810"/>
                  <a:pt x="2023" y="1812"/>
                </a:cubicBezTo>
                <a:cubicBezTo>
                  <a:pt x="1951" y="1815"/>
                  <a:pt x="1895" y="1778"/>
                  <a:pt x="1841" y="1735"/>
                </a:cubicBezTo>
                <a:cubicBezTo>
                  <a:pt x="1915" y="1657"/>
                  <a:pt x="2055" y="1624"/>
                  <a:pt x="2119" y="1669"/>
                </a:cubicBezTo>
                <a:cubicBezTo>
                  <a:pt x="2126" y="1682"/>
                  <a:pt x="2133" y="1696"/>
                  <a:pt x="2140" y="1711"/>
                </a:cubicBezTo>
                <a:cubicBezTo>
                  <a:pt x="2088" y="1732"/>
                  <a:pt x="2035" y="1726"/>
                  <a:pt x="1979" y="1734"/>
                </a:cubicBezTo>
                <a:cubicBezTo>
                  <a:pt x="2023" y="1750"/>
                  <a:pt x="2076" y="1752"/>
                  <a:pt x="2136" y="1740"/>
                </a:cubicBezTo>
                <a:close/>
                <a:moveTo>
                  <a:pt x="2234" y="1625"/>
                </a:moveTo>
                <a:cubicBezTo>
                  <a:pt x="2230" y="1564"/>
                  <a:pt x="2226" y="1504"/>
                  <a:pt x="2222" y="1444"/>
                </a:cubicBezTo>
                <a:cubicBezTo>
                  <a:pt x="2201" y="1509"/>
                  <a:pt x="2223" y="1577"/>
                  <a:pt x="2201" y="1647"/>
                </a:cubicBezTo>
                <a:cubicBezTo>
                  <a:pt x="2114" y="1561"/>
                  <a:pt x="2140" y="1355"/>
                  <a:pt x="2228" y="1285"/>
                </a:cubicBezTo>
                <a:cubicBezTo>
                  <a:pt x="2232" y="1290"/>
                  <a:pt x="2237" y="1295"/>
                  <a:pt x="2241" y="1301"/>
                </a:cubicBezTo>
                <a:cubicBezTo>
                  <a:pt x="2246" y="1310"/>
                  <a:pt x="2252" y="1320"/>
                  <a:pt x="2257" y="1330"/>
                </a:cubicBezTo>
                <a:cubicBezTo>
                  <a:pt x="2298" y="1417"/>
                  <a:pt x="2296" y="1506"/>
                  <a:pt x="2265" y="1595"/>
                </a:cubicBezTo>
                <a:cubicBezTo>
                  <a:pt x="2261" y="1607"/>
                  <a:pt x="2249" y="1617"/>
                  <a:pt x="2241" y="1629"/>
                </a:cubicBezTo>
                <a:cubicBezTo>
                  <a:pt x="2239" y="1627"/>
                  <a:pt x="2236" y="1626"/>
                  <a:pt x="2234" y="1625"/>
                </a:cubicBezTo>
                <a:close/>
                <a:moveTo>
                  <a:pt x="2704" y="1952"/>
                </a:moveTo>
                <a:cubicBezTo>
                  <a:pt x="2677" y="1991"/>
                  <a:pt x="2640" y="2018"/>
                  <a:pt x="2584" y="2043"/>
                </a:cubicBezTo>
                <a:cubicBezTo>
                  <a:pt x="2548" y="2058"/>
                  <a:pt x="2512" y="2072"/>
                  <a:pt x="2471" y="2066"/>
                </a:cubicBezTo>
                <a:cubicBezTo>
                  <a:pt x="2439" y="2062"/>
                  <a:pt x="2425" y="2052"/>
                  <a:pt x="2412" y="2024"/>
                </a:cubicBezTo>
                <a:cubicBezTo>
                  <a:pt x="2466" y="1999"/>
                  <a:pt x="2534" y="2019"/>
                  <a:pt x="2590" y="1970"/>
                </a:cubicBezTo>
                <a:cubicBezTo>
                  <a:pt x="2564" y="1975"/>
                  <a:pt x="2547" y="1979"/>
                  <a:pt x="2527" y="1982"/>
                </a:cubicBezTo>
                <a:cubicBezTo>
                  <a:pt x="2579" y="1909"/>
                  <a:pt x="2633" y="1900"/>
                  <a:pt x="2704" y="1952"/>
                </a:cubicBezTo>
                <a:close/>
                <a:moveTo>
                  <a:pt x="2379" y="1898"/>
                </a:moveTo>
                <a:cubicBezTo>
                  <a:pt x="2383" y="1845"/>
                  <a:pt x="2401" y="1798"/>
                  <a:pt x="2439" y="1760"/>
                </a:cubicBezTo>
                <a:cubicBezTo>
                  <a:pt x="2456" y="1743"/>
                  <a:pt x="2475" y="1729"/>
                  <a:pt x="2493" y="1712"/>
                </a:cubicBezTo>
                <a:cubicBezTo>
                  <a:pt x="2558" y="1650"/>
                  <a:pt x="2639" y="1638"/>
                  <a:pt x="2728" y="1638"/>
                </a:cubicBezTo>
                <a:cubicBezTo>
                  <a:pt x="2718" y="1670"/>
                  <a:pt x="2711" y="1700"/>
                  <a:pt x="2700" y="1728"/>
                </a:cubicBezTo>
                <a:cubicBezTo>
                  <a:pt x="2659" y="1831"/>
                  <a:pt x="2585" y="1906"/>
                  <a:pt x="2487" y="1955"/>
                </a:cubicBezTo>
                <a:cubicBezTo>
                  <a:pt x="2464" y="1967"/>
                  <a:pt x="2436" y="1967"/>
                  <a:pt x="2410" y="1944"/>
                </a:cubicBezTo>
                <a:cubicBezTo>
                  <a:pt x="2452" y="1887"/>
                  <a:pt x="2491" y="1830"/>
                  <a:pt x="2552" y="1776"/>
                </a:cubicBezTo>
                <a:cubicBezTo>
                  <a:pt x="2534" y="1784"/>
                  <a:pt x="2523" y="1785"/>
                  <a:pt x="2517" y="1791"/>
                </a:cubicBezTo>
                <a:cubicBezTo>
                  <a:pt x="2473" y="1834"/>
                  <a:pt x="2430" y="1877"/>
                  <a:pt x="2384" y="1924"/>
                </a:cubicBezTo>
                <a:cubicBezTo>
                  <a:pt x="2382" y="1914"/>
                  <a:pt x="2379" y="1906"/>
                  <a:pt x="2379" y="1898"/>
                </a:cubicBezTo>
                <a:close/>
                <a:moveTo>
                  <a:pt x="2683" y="1443"/>
                </a:moveTo>
                <a:cubicBezTo>
                  <a:pt x="2629" y="1467"/>
                  <a:pt x="2579" y="1489"/>
                  <a:pt x="2530" y="1511"/>
                </a:cubicBezTo>
                <a:cubicBezTo>
                  <a:pt x="2570" y="1476"/>
                  <a:pt x="2637" y="1447"/>
                  <a:pt x="2683" y="1443"/>
                </a:cubicBezTo>
                <a:close/>
                <a:moveTo>
                  <a:pt x="2634" y="981"/>
                </a:moveTo>
                <a:cubicBezTo>
                  <a:pt x="2626" y="1006"/>
                  <a:pt x="2611" y="1030"/>
                  <a:pt x="2580" y="1044"/>
                </a:cubicBezTo>
                <a:cubicBezTo>
                  <a:pt x="2573" y="995"/>
                  <a:pt x="2565" y="950"/>
                  <a:pt x="2558" y="904"/>
                </a:cubicBezTo>
                <a:cubicBezTo>
                  <a:pt x="2556" y="905"/>
                  <a:pt x="2553" y="905"/>
                  <a:pt x="2550" y="905"/>
                </a:cubicBezTo>
                <a:cubicBezTo>
                  <a:pt x="2550" y="951"/>
                  <a:pt x="2550" y="998"/>
                  <a:pt x="2550" y="1045"/>
                </a:cubicBezTo>
                <a:cubicBezTo>
                  <a:pt x="2515" y="1037"/>
                  <a:pt x="2486" y="1002"/>
                  <a:pt x="2468" y="927"/>
                </a:cubicBezTo>
                <a:cubicBezTo>
                  <a:pt x="2445" y="829"/>
                  <a:pt x="2469" y="739"/>
                  <a:pt x="2537" y="660"/>
                </a:cubicBezTo>
                <a:cubicBezTo>
                  <a:pt x="2633" y="733"/>
                  <a:pt x="2666" y="877"/>
                  <a:pt x="2634" y="981"/>
                </a:cubicBezTo>
                <a:close/>
                <a:moveTo>
                  <a:pt x="2669" y="980"/>
                </a:moveTo>
                <a:cubicBezTo>
                  <a:pt x="2710" y="917"/>
                  <a:pt x="2763" y="873"/>
                  <a:pt x="2823" y="836"/>
                </a:cubicBezTo>
                <a:cubicBezTo>
                  <a:pt x="2746" y="931"/>
                  <a:pt x="2705" y="969"/>
                  <a:pt x="2669" y="980"/>
                </a:cubicBezTo>
                <a:close/>
                <a:moveTo>
                  <a:pt x="2466" y="274"/>
                </a:moveTo>
                <a:cubicBezTo>
                  <a:pt x="2537" y="253"/>
                  <a:pt x="2586" y="204"/>
                  <a:pt x="2632" y="150"/>
                </a:cubicBezTo>
                <a:cubicBezTo>
                  <a:pt x="2639" y="142"/>
                  <a:pt x="2646" y="133"/>
                  <a:pt x="2653" y="125"/>
                </a:cubicBezTo>
                <a:cubicBezTo>
                  <a:pt x="2654" y="124"/>
                  <a:pt x="2656" y="124"/>
                  <a:pt x="2661" y="124"/>
                </a:cubicBezTo>
                <a:cubicBezTo>
                  <a:pt x="2680" y="210"/>
                  <a:pt x="2704" y="295"/>
                  <a:pt x="2761" y="368"/>
                </a:cubicBezTo>
                <a:cubicBezTo>
                  <a:pt x="2827" y="310"/>
                  <a:pt x="2845" y="234"/>
                  <a:pt x="2848" y="155"/>
                </a:cubicBezTo>
                <a:cubicBezTo>
                  <a:pt x="2851" y="97"/>
                  <a:pt x="2835" y="46"/>
                  <a:pt x="2802" y="0"/>
                </a:cubicBezTo>
                <a:cubicBezTo>
                  <a:pt x="2611" y="0"/>
                  <a:pt x="2611" y="0"/>
                  <a:pt x="2611" y="0"/>
                </a:cubicBezTo>
                <a:cubicBezTo>
                  <a:pt x="2617" y="1"/>
                  <a:pt x="2623" y="4"/>
                  <a:pt x="2629" y="7"/>
                </a:cubicBezTo>
                <a:cubicBezTo>
                  <a:pt x="2593" y="53"/>
                  <a:pt x="2559" y="97"/>
                  <a:pt x="2524" y="141"/>
                </a:cubicBezTo>
                <a:cubicBezTo>
                  <a:pt x="2526" y="143"/>
                  <a:pt x="2529" y="144"/>
                  <a:pt x="2531" y="146"/>
                </a:cubicBezTo>
                <a:cubicBezTo>
                  <a:pt x="2569" y="107"/>
                  <a:pt x="2608" y="68"/>
                  <a:pt x="2653" y="22"/>
                </a:cubicBezTo>
                <a:cubicBezTo>
                  <a:pt x="2653" y="96"/>
                  <a:pt x="2615" y="142"/>
                  <a:pt x="2575" y="183"/>
                </a:cubicBezTo>
                <a:cubicBezTo>
                  <a:pt x="2536" y="222"/>
                  <a:pt x="2491" y="257"/>
                  <a:pt x="2428" y="257"/>
                </a:cubicBezTo>
                <a:cubicBezTo>
                  <a:pt x="2455" y="155"/>
                  <a:pt x="2509" y="74"/>
                  <a:pt x="2586" y="7"/>
                </a:cubicBezTo>
                <a:cubicBezTo>
                  <a:pt x="2590" y="3"/>
                  <a:pt x="2594" y="1"/>
                  <a:pt x="2598" y="0"/>
                </a:cubicBezTo>
                <a:cubicBezTo>
                  <a:pt x="2411" y="0"/>
                  <a:pt x="2411" y="0"/>
                  <a:pt x="2411" y="0"/>
                </a:cubicBezTo>
                <a:cubicBezTo>
                  <a:pt x="2449" y="15"/>
                  <a:pt x="2488" y="23"/>
                  <a:pt x="2531" y="21"/>
                </a:cubicBezTo>
                <a:cubicBezTo>
                  <a:pt x="2531" y="20"/>
                  <a:pt x="2532" y="23"/>
                  <a:pt x="2533" y="24"/>
                </a:cubicBezTo>
                <a:cubicBezTo>
                  <a:pt x="2467" y="98"/>
                  <a:pt x="2415" y="196"/>
                  <a:pt x="2403" y="270"/>
                </a:cubicBezTo>
                <a:cubicBezTo>
                  <a:pt x="2423" y="282"/>
                  <a:pt x="2444" y="280"/>
                  <a:pt x="2466" y="274"/>
                </a:cubicBezTo>
                <a:close/>
                <a:moveTo>
                  <a:pt x="2685" y="108"/>
                </a:moveTo>
                <a:cubicBezTo>
                  <a:pt x="2687" y="76"/>
                  <a:pt x="2685" y="37"/>
                  <a:pt x="2727" y="17"/>
                </a:cubicBezTo>
                <a:cubicBezTo>
                  <a:pt x="2746" y="57"/>
                  <a:pt x="2743" y="100"/>
                  <a:pt x="2758" y="138"/>
                </a:cubicBezTo>
                <a:cubicBezTo>
                  <a:pt x="2774" y="97"/>
                  <a:pt x="2754" y="56"/>
                  <a:pt x="2756" y="13"/>
                </a:cubicBezTo>
                <a:cubicBezTo>
                  <a:pt x="2785" y="25"/>
                  <a:pt x="2806" y="44"/>
                  <a:pt x="2814" y="71"/>
                </a:cubicBezTo>
                <a:cubicBezTo>
                  <a:pt x="2843" y="166"/>
                  <a:pt x="2822" y="252"/>
                  <a:pt x="2769" y="335"/>
                </a:cubicBezTo>
                <a:cubicBezTo>
                  <a:pt x="2723" y="280"/>
                  <a:pt x="2680" y="171"/>
                  <a:pt x="2685" y="108"/>
                </a:cubicBezTo>
                <a:close/>
                <a:moveTo>
                  <a:pt x="1917" y="2102"/>
                </a:moveTo>
                <a:cubicBezTo>
                  <a:pt x="1881" y="2113"/>
                  <a:pt x="1849" y="2138"/>
                  <a:pt x="1812" y="2160"/>
                </a:cubicBezTo>
                <a:cubicBezTo>
                  <a:pt x="1801" y="2061"/>
                  <a:pt x="1760" y="1974"/>
                  <a:pt x="1698" y="1890"/>
                </a:cubicBezTo>
                <a:cubicBezTo>
                  <a:pt x="1694" y="1898"/>
                  <a:pt x="1690" y="1903"/>
                  <a:pt x="1690" y="1907"/>
                </a:cubicBezTo>
                <a:cubicBezTo>
                  <a:pt x="1693" y="1959"/>
                  <a:pt x="1668" y="2002"/>
                  <a:pt x="1648" y="2046"/>
                </a:cubicBezTo>
                <a:cubicBezTo>
                  <a:pt x="1632" y="2083"/>
                  <a:pt x="1612" y="2118"/>
                  <a:pt x="1593" y="2154"/>
                </a:cubicBezTo>
                <a:cubicBezTo>
                  <a:pt x="1566" y="2147"/>
                  <a:pt x="1535" y="2139"/>
                  <a:pt x="1505" y="2130"/>
                </a:cubicBezTo>
                <a:cubicBezTo>
                  <a:pt x="1475" y="2122"/>
                  <a:pt x="1445" y="2111"/>
                  <a:pt x="1412" y="2101"/>
                </a:cubicBezTo>
                <a:cubicBezTo>
                  <a:pt x="1406" y="2121"/>
                  <a:pt x="1404" y="2141"/>
                  <a:pt x="1405" y="2160"/>
                </a:cubicBezTo>
                <a:cubicBezTo>
                  <a:pt x="1405" y="2160"/>
                  <a:pt x="1405" y="2160"/>
                  <a:pt x="1405" y="2161"/>
                </a:cubicBezTo>
                <a:cubicBezTo>
                  <a:pt x="1427" y="2161"/>
                  <a:pt x="1427" y="2161"/>
                  <a:pt x="1427" y="2161"/>
                </a:cubicBezTo>
                <a:cubicBezTo>
                  <a:pt x="1427" y="2160"/>
                  <a:pt x="1427" y="2160"/>
                  <a:pt x="1427" y="2160"/>
                </a:cubicBezTo>
                <a:cubicBezTo>
                  <a:pt x="1427" y="2160"/>
                  <a:pt x="1427" y="2160"/>
                  <a:pt x="1427" y="2160"/>
                </a:cubicBezTo>
                <a:cubicBezTo>
                  <a:pt x="1425" y="2151"/>
                  <a:pt x="1427" y="2142"/>
                  <a:pt x="1427" y="2136"/>
                </a:cubicBezTo>
                <a:cubicBezTo>
                  <a:pt x="1461" y="2144"/>
                  <a:pt x="1493" y="2152"/>
                  <a:pt x="1525" y="2157"/>
                </a:cubicBezTo>
                <a:cubicBezTo>
                  <a:pt x="1529" y="2158"/>
                  <a:pt x="1533" y="2159"/>
                  <a:pt x="1536" y="2160"/>
                </a:cubicBezTo>
                <a:cubicBezTo>
                  <a:pt x="1537" y="2160"/>
                  <a:pt x="1538" y="2160"/>
                  <a:pt x="1539" y="2161"/>
                </a:cubicBezTo>
                <a:cubicBezTo>
                  <a:pt x="1622" y="2161"/>
                  <a:pt x="1622" y="2161"/>
                  <a:pt x="1622" y="2161"/>
                </a:cubicBezTo>
                <a:cubicBezTo>
                  <a:pt x="1622" y="2160"/>
                  <a:pt x="1622" y="2160"/>
                  <a:pt x="1622" y="2160"/>
                </a:cubicBezTo>
                <a:cubicBezTo>
                  <a:pt x="1626" y="2140"/>
                  <a:pt x="1633" y="2119"/>
                  <a:pt x="1645" y="2099"/>
                </a:cubicBezTo>
                <a:cubicBezTo>
                  <a:pt x="1670" y="2052"/>
                  <a:pt x="1698" y="2007"/>
                  <a:pt x="1713" y="1950"/>
                </a:cubicBezTo>
                <a:cubicBezTo>
                  <a:pt x="1728" y="1978"/>
                  <a:pt x="1745" y="2005"/>
                  <a:pt x="1757" y="2034"/>
                </a:cubicBezTo>
                <a:cubicBezTo>
                  <a:pt x="1774" y="2075"/>
                  <a:pt x="1786" y="2116"/>
                  <a:pt x="1788" y="2160"/>
                </a:cubicBezTo>
                <a:cubicBezTo>
                  <a:pt x="1788" y="2160"/>
                  <a:pt x="1788" y="2160"/>
                  <a:pt x="1789" y="2161"/>
                </a:cubicBezTo>
                <a:cubicBezTo>
                  <a:pt x="1851" y="2161"/>
                  <a:pt x="1851" y="2161"/>
                  <a:pt x="1851" y="2161"/>
                </a:cubicBezTo>
                <a:cubicBezTo>
                  <a:pt x="1852" y="2160"/>
                  <a:pt x="1852" y="2160"/>
                  <a:pt x="1852" y="2160"/>
                </a:cubicBezTo>
                <a:cubicBezTo>
                  <a:pt x="1868" y="2146"/>
                  <a:pt x="1889" y="2137"/>
                  <a:pt x="1908" y="2127"/>
                </a:cubicBezTo>
                <a:cubicBezTo>
                  <a:pt x="1926" y="2116"/>
                  <a:pt x="1948" y="2110"/>
                  <a:pt x="1972" y="2122"/>
                </a:cubicBezTo>
                <a:cubicBezTo>
                  <a:pt x="1967" y="2135"/>
                  <a:pt x="1961" y="2147"/>
                  <a:pt x="1956" y="2160"/>
                </a:cubicBezTo>
                <a:cubicBezTo>
                  <a:pt x="1955" y="2160"/>
                  <a:pt x="1955" y="2160"/>
                  <a:pt x="1955" y="2161"/>
                </a:cubicBezTo>
                <a:cubicBezTo>
                  <a:pt x="1980" y="2161"/>
                  <a:pt x="1980" y="2161"/>
                  <a:pt x="1980" y="2161"/>
                </a:cubicBezTo>
                <a:cubicBezTo>
                  <a:pt x="1980" y="2160"/>
                  <a:pt x="1980" y="2160"/>
                  <a:pt x="1981" y="2160"/>
                </a:cubicBezTo>
                <a:cubicBezTo>
                  <a:pt x="1994" y="2141"/>
                  <a:pt x="2013" y="2125"/>
                  <a:pt x="2042" y="2115"/>
                </a:cubicBezTo>
                <a:cubicBezTo>
                  <a:pt x="1995" y="2097"/>
                  <a:pt x="1954" y="2090"/>
                  <a:pt x="1917" y="2102"/>
                </a:cubicBezTo>
                <a:close/>
                <a:moveTo>
                  <a:pt x="121" y="115"/>
                </a:moveTo>
                <a:cubicBezTo>
                  <a:pt x="137" y="79"/>
                  <a:pt x="133" y="39"/>
                  <a:pt x="129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15" y="53"/>
                  <a:pt x="113" y="105"/>
                  <a:pt x="76" y="151"/>
                </a:cubicBezTo>
                <a:cubicBezTo>
                  <a:pt x="54" y="179"/>
                  <a:pt x="37" y="212"/>
                  <a:pt x="0" y="236"/>
                </a:cubicBezTo>
                <a:cubicBezTo>
                  <a:pt x="0" y="259"/>
                  <a:pt x="0" y="259"/>
                  <a:pt x="0" y="259"/>
                </a:cubicBezTo>
                <a:cubicBezTo>
                  <a:pt x="3" y="259"/>
                  <a:pt x="5" y="258"/>
                  <a:pt x="7" y="257"/>
                </a:cubicBezTo>
                <a:cubicBezTo>
                  <a:pt x="59" y="221"/>
                  <a:pt x="97" y="172"/>
                  <a:pt x="121" y="115"/>
                </a:cubicBezTo>
                <a:close/>
                <a:moveTo>
                  <a:pt x="1024" y="90"/>
                </a:moveTo>
                <a:cubicBezTo>
                  <a:pt x="996" y="65"/>
                  <a:pt x="982" y="33"/>
                  <a:pt x="970" y="0"/>
                </a:cubicBezTo>
                <a:cubicBezTo>
                  <a:pt x="945" y="0"/>
                  <a:pt x="945" y="0"/>
                  <a:pt x="945" y="0"/>
                </a:cubicBezTo>
                <a:cubicBezTo>
                  <a:pt x="953" y="25"/>
                  <a:pt x="963" y="50"/>
                  <a:pt x="977" y="75"/>
                </a:cubicBezTo>
                <a:cubicBezTo>
                  <a:pt x="947" y="66"/>
                  <a:pt x="916" y="59"/>
                  <a:pt x="887" y="46"/>
                </a:cubicBezTo>
                <a:cubicBezTo>
                  <a:pt x="857" y="34"/>
                  <a:pt x="829" y="19"/>
                  <a:pt x="803" y="0"/>
                </a:cubicBezTo>
                <a:cubicBezTo>
                  <a:pt x="767" y="0"/>
                  <a:pt x="767" y="0"/>
                  <a:pt x="767" y="0"/>
                </a:cubicBezTo>
                <a:cubicBezTo>
                  <a:pt x="842" y="59"/>
                  <a:pt x="930" y="92"/>
                  <a:pt x="1030" y="108"/>
                </a:cubicBezTo>
                <a:cubicBezTo>
                  <a:pt x="1027" y="99"/>
                  <a:pt x="1027" y="93"/>
                  <a:pt x="1024" y="90"/>
                </a:cubicBezTo>
                <a:close/>
                <a:moveTo>
                  <a:pt x="39" y="0"/>
                </a:moveTo>
                <a:cubicBezTo>
                  <a:pt x="38" y="7"/>
                  <a:pt x="37" y="14"/>
                  <a:pt x="37" y="20"/>
                </a:cubicBezTo>
                <a:cubicBezTo>
                  <a:pt x="36" y="34"/>
                  <a:pt x="35" y="48"/>
                  <a:pt x="35" y="61"/>
                </a:cubicBezTo>
                <a:cubicBezTo>
                  <a:pt x="48" y="42"/>
                  <a:pt x="55" y="21"/>
                  <a:pt x="58" y="0"/>
                </a:cubicBezTo>
                <a:lnTo>
                  <a:pt x="39" y="0"/>
                </a:lnTo>
                <a:close/>
                <a:moveTo>
                  <a:pt x="627" y="188"/>
                </a:moveTo>
                <a:cubicBezTo>
                  <a:pt x="673" y="167"/>
                  <a:pt x="707" y="144"/>
                  <a:pt x="726" y="110"/>
                </a:cubicBezTo>
                <a:cubicBezTo>
                  <a:pt x="743" y="78"/>
                  <a:pt x="748" y="39"/>
                  <a:pt x="759" y="0"/>
                </a:cubicBezTo>
                <a:cubicBezTo>
                  <a:pt x="730" y="0"/>
                  <a:pt x="730" y="0"/>
                  <a:pt x="730" y="0"/>
                </a:cubicBezTo>
                <a:cubicBezTo>
                  <a:pt x="736" y="29"/>
                  <a:pt x="723" y="57"/>
                  <a:pt x="714" y="85"/>
                </a:cubicBezTo>
                <a:cubicBezTo>
                  <a:pt x="708" y="106"/>
                  <a:pt x="697" y="126"/>
                  <a:pt x="672" y="134"/>
                </a:cubicBezTo>
                <a:cubicBezTo>
                  <a:pt x="655" y="90"/>
                  <a:pt x="642" y="49"/>
                  <a:pt x="622" y="10"/>
                </a:cubicBezTo>
                <a:cubicBezTo>
                  <a:pt x="621" y="7"/>
                  <a:pt x="619" y="3"/>
                  <a:pt x="618" y="0"/>
                </a:cubicBezTo>
                <a:cubicBezTo>
                  <a:pt x="595" y="0"/>
                  <a:pt x="595" y="0"/>
                  <a:pt x="595" y="0"/>
                </a:cubicBezTo>
                <a:cubicBezTo>
                  <a:pt x="605" y="20"/>
                  <a:pt x="614" y="42"/>
                  <a:pt x="624" y="63"/>
                </a:cubicBezTo>
                <a:cubicBezTo>
                  <a:pt x="641" y="101"/>
                  <a:pt x="650" y="139"/>
                  <a:pt x="627" y="188"/>
                </a:cubicBezTo>
                <a:close/>
                <a:moveTo>
                  <a:pt x="66" y="566"/>
                </a:moveTo>
                <a:cubicBezTo>
                  <a:pt x="44" y="567"/>
                  <a:pt x="22" y="569"/>
                  <a:pt x="0" y="571"/>
                </a:cubicBezTo>
                <a:cubicBezTo>
                  <a:pt x="0" y="593"/>
                  <a:pt x="0" y="593"/>
                  <a:pt x="0" y="593"/>
                </a:cubicBezTo>
                <a:cubicBezTo>
                  <a:pt x="16" y="593"/>
                  <a:pt x="32" y="591"/>
                  <a:pt x="49" y="589"/>
                </a:cubicBezTo>
                <a:cubicBezTo>
                  <a:pt x="40" y="628"/>
                  <a:pt x="19" y="653"/>
                  <a:pt x="0" y="679"/>
                </a:cubicBezTo>
                <a:cubicBezTo>
                  <a:pt x="0" y="717"/>
                  <a:pt x="0" y="717"/>
                  <a:pt x="0" y="717"/>
                </a:cubicBezTo>
                <a:cubicBezTo>
                  <a:pt x="32" y="682"/>
                  <a:pt x="56" y="641"/>
                  <a:pt x="70" y="594"/>
                </a:cubicBezTo>
                <a:cubicBezTo>
                  <a:pt x="72" y="587"/>
                  <a:pt x="68" y="579"/>
                  <a:pt x="66" y="566"/>
                </a:cubicBezTo>
                <a:close/>
                <a:moveTo>
                  <a:pt x="1614" y="933"/>
                </a:moveTo>
                <a:cubicBezTo>
                  <a:pt x="1661" y="949"/>
                  <a:pt x="1702" y="956"/>
                  <a:pt x="1739" y="944"/>
                </a:cubicBezTo>
                <a:cubicBezTo>
                  <a:pt x="1775" y="932"/>
                  <a:pt x="1806" y="906"/>
                  <a:pt x="1843" y="884"/>
                </a:cubicBezTo>
                <a:cubicBezTo>
                  <a:pt x="1856" y="983"/>
                  <a:pt x="1898" y="1069"/>
                  <a:pt x="1961" y="1152"/>
                </a:cubicBezTo>
                <a:cubicBezTo>
                  <a:pt x="1965" y="1143"/>
                  <a:pt x="1969" y="1139"/>
                  <a:pt x="1969" y="1135"/>
                </a:cubicBezTo>
                <a:cubicBezTo>
                  <a:pt x="1965" y="1083"/>
                  <a:pt x="1989" y="1040"/>
                  <a:pt x="2008" y="995"/>
                </a:cubicBezTo>
                <a:cubicBezTo>
                  <a:pt x="2024" y="958"/>
                  <a:pt x="2043" y="923"/>
                  <a:pt x="2061" y="886"/>
                </a:cubicBezTo>
                <a:cubicBezTo>
                  <a:pt x="2089" y="893"/>
                  <a:pt x="2120" y="900"/>
                  <a:pt x="2150" y="908"/>
                </a:cubicBezTo>
                <a:cubicBezTo>
                  <a:pt x="2181" y="917"/>
                  <a:pt x="2211" y="927"/>
                  <a:pt x="2243" y="936"/>
                </a:cubicBezTo>
                <a:cubicBezTo>
                  <a:pt x="2267" y="862"/>
                  <a:pt x="2225" y="800"/>
                  <a:pt x="2185" y="740"/>
                </a:cubicBezTo>
                <a:cubicBezTo>
                  <a:pt x="2144" y="679"/>
                  <a:pt x="2088" y="635"/>
                  <a:pt x="2008" y="639"/>
                </a:cubicBezTo>
                <a:cubicBezTo>
                  <a:pt x="2011" y="596"/>
                  <a:pt x="2015" y="557"/>
                  <a:pt x="2016" y="518"/>
                </a:cubicBezTo>
                <a:cubicBezTo>
                  <a:pt x="2016" y="479"/>
                  <a:pt x="2014" y="440"/>
                  <a:pt x="2013" y="394"/>
                </a:cubicBezTo>
                <a:cubicBezTo>
                  <a:pt x="2105" y="477"/>
                  <a:pt x="2206" y="519"/>
                  <a:pt x="2329" y="497"/>
                </a:cubicBezTo>
                <a:cubicBezTo>
                  <a:pt x="2337" y="464"/>
                  <a:pt x="2322" y="436"/>
                  <a:pt x="2313" y="407"/>
                </a:cubicBezTo>
                <a:cubicBezTo>
                  <a:pt x="2290" y="334"/>
                  <a:pt x="2238" y="284"/>
                  <a:pt x="2178" y="240"/>
                </a:cubicBezTo>
                <a:cubicBezTo>
                  <a:pt x="2110" y="191"/>
                  <a:pt x="2032" y="165"/>
                  <a:pt x="1949" y="139"/>
                </a:cubicBezTo>
                <a:cubicBezTo>
                  <a:pt x="1934" y="92"/>
                  <a:pt x="1918" y="46"/>
                  <a:pt x="1898" y="0"/>
                </a:cubicBezTo>
                <a:cubicBezTo>
                  <a:pt x="1843" y="0"/>
                  <a:pt x="1843" y="0"/>
                  <a:pt x="1843" y="0"/>
                </a:cubicBezTo>
                <a:cubicBezTo>
                  <a:pt x="1870" y="53"/>
                  <a:pt x="1893" y="107"/>
                  <a:pt x="1915" y="163"/>
                </a:cubicBezTo>
                <a:cubicBezTo>
                  <a:pt x="1895" y="179"/>
                  <a:pt x="1875" y="192"/>
                  <a:pt x="1858" y="208"/>
                </a:cubicBezTo>
                <a:cubicBezTo>
                  <a:pt x="1804" y="260"/>
                  <a:pt x="1767" y="322"/>
                  <a:pt x="1753" y="395"/>
                </a:cubicBezTo>
                <a:cubicBezTo>
                  <a:pt x="1746" y="430"/>
                  <a:pt x="1750" y="467"/>
                  <a:pt x="1751" y="503"/>
                </a:cubicBezTo>
                <a:cubicBezTo>
                  <a:pt x="1751" y="518"/>
                  <a:pt x="1763" y="523"/>
                  <a:pt x="1777" y="525"/>
                </a:cubicBezTo>
                <a:cubicBezTo>
                  <a:pt x="1817" y="528"/>
                  <a:pt x="1848" y="508"/>
                  <a:pt x="1878" y="489"/>
                </a:cubicBezTo>
                <a:cubicBezTo>
                  <a:pt x="1903" y="474"/>
                  <a:pt x="1923" y="452"/>
                  <a:pt x="1947" y="431"/>
                </a:cubicBezTo>
                <a:cubicBezTo>
                  <a:pt x="1962" y="496"/>
                  <a:pt x="1960" y="561"/>
                  <a:pt x="1961" y="629"/>
                </a:cubicBezTo>
                <a:cubicBezTo>
                  <a:pt x="1940" y="622"/>
                  <a:pt x="1923" y="612"/>
                  <a:pt x="1905" y="609"/>
                </a:cubicBezTo>
                <a:cubicBezTo>
                  <a:pt x="1859" y="600"/>
                  <a:pt x="1822" y="621"/>
                  <a:pt x="1792" y="651"/>
                </a:cubicBezTo>
                <a:cubicBezTo>
                  <a:pt x="1758" y="683"/>
                  <a:pt x="1734" y="723"/>
                  <a:pt x="1721" y="768"/>
                </a:cubicBezTo>
                <a:cubicBezTo>
                  <a:pt x="1714" y="792"/>
                  <a:pt x="1706" y="816"/>
                  <a:pt x="1697" y="840"/>
                </a:cubicBezTo>
                <a:cubicBezTo>
                  <a:pt x="1683" y="879"/>
                  <a:pt x="1663" y="914"/>
                  <a:pt x="1614" y="933"/>
                </a:cubicBezTo>
                <a:close/>
                <a:moveTo>
                  <a:pt x="1936" y="396"/>
                </a:moveTo>
                <a:cubicBezTo>
                  <a:pt x="1927" y="413"/>
                  <a:pt x="1917" y="431"/>
                  <a:pt x="1903" y="444"/>
                </a:cubicBezTo>
                <a:cubicBezTo>
                  <a:pt x="1869" y="476"/>
                  <a:pt x="1831" y="502"/>
                  <a:pt x="1781" y="504"/>
                </a:cubicBezTo>
                <a:cubicBezTo>
                  <a:pt x="1740" y="408"/>
                  <a:pt x="1819" y="236"/>
                  <a:pt x="1901" y="238"/>
                </a:cubicBezTo>
                <a:cubicBezTo>
                  <a:pt x="1907" y="300"/>
                  <a:pt x="1871" y="349"/>
                  <a:pt x="1850" y="409"/>
                </a:cubicBezTo>
                <a:cubicBezTo>
                  <a:pt x="1895" y="368"/>
                  <a:pt x="1905" y="314"/>
                  <a:pt x="1928" y="266"/>
                </a:cubicBezTo>
                <a:cubicBezTo>
                  <a:pt x="1962" y="312"/>
                  <a:pt x="1960" y="354"/>
                  <a:pt x="1936" y="396"/>
                </a:cubicBezTo>
                <a:close/>
                <a:moveTo>
                  <a:pt x="2125" y="708"/>
                </a:moveTo>
                <a:cubicBezTo>
                  <a:pt x="2175" y="755"/>
                  <a:pt x="2209" y="811"/>
                  <a:pt x="2228" y="877"/>
                </a:cubicBezTo>
                <a:cubicBezTo>
                  <a:pt x="2230" y="886"/>
                  <a:pt x="2228" y="896"/>
                  <a:pt x="2228" y="901"/>
                </a:cubicBezTo>
                <a:cubicBezTo>
                  <a:pt x="2194" y="894"/>
                  <a:pt x="2162" y="887"/>
                  <a:pt x="2130" y="882"/>
                </a:cubicBezTo>
                <a:cubicBezTo>
                  <a:pt x="2101" y="877"/>
                  <a:pt x="2076" y="867"/>
                  <a:pt x="2060" y="849"/>
                </a:cubicBezTo>
                <a:cubicBezTo>
                  <a:pt x="2057" y="817"/>
                  <a:pt x="2054" y="789"/>
                  <a:pt x="2051" y="758"/>
                </a:cubicBezTo>
                <a:cubicBezTo>
                  <a:pt x="2078" y="775"/>
                  <a:pt x="2101" y="790"/>
                  <a:pt x="2123" y="804"/>
                </a:cubicBezTo>
                <a:cubicBezTo>
                  <a:pt x="2098" y="769"/>
                  <a:pt x="2059" y="747"/>
                  <a:pt x="2048" y="703"/>
                </a:cubicBezTo>
                <a:cubicBezTo>
                  <a:pt x="2083" y="684"/>
                  <a:pt x="2101" y="685"/>
                  <a:pt x="2125" y="708"/>
                </a:cubicBezTo>
                <a:close/>
                <a:moveTo>
                  <a:pt x="1988" y="259"/>
                </a:moveTo>
                <a:cubicBezTo>
                  <a:pt x="2030" y="285"/>
                  <a:pt x="2069" y="309"/>
                  <a:pt x="2108" y="333"/>
                </a:cubicBezTo>
                <a:cubicBezTo>
                  <a:pt x="2110" y="331"/>
                  <a:pt x="2111" y="329"/>
                  <a:pt x="2113" y="327"/>
                </a:cubicBezTo>
                <a:cubicBezTo>
                  <a:pt x="2078" y="296"/>
                  <a:pt x="2042" y="266"/>
                  <a:pt x="2007" y="236"/>
                </a:cubicBezTo>
                <a:cubicBezTo>
                  <a:pt x="2036" y="214"/>
                  <a:pt x="2082" y="215"/>
                  <a:pt x="2150" y="250"/>
                </a:cubicBezTo>
                <a:cubicBezTo>
                  <a:pt x="2239" y="296"/>
                  <a:pt x="2292" y="372"/>
                  <a:pt x="2308" y="476"/>
                </a:cubicBezTo>
                <a:cubicBezTo>
                  <a:pt x="2190" y="501"/>
                  <a:pt x="2059" y="433"/>
                  <a:pt x="2001" y="341"/>
                </a:cubicBezTo>
                <a:cubicBezTo>
                  <a:pt x="1987" y="318"/>
                  <a:pt x="1979" y="291"/>
                  <a:pt x="1988" y="259"/>
                </a:cubicBezTo>
                <a:close/>
                <a:moveTo>
                  <a:pt x="1979" y="368"/>
                </a:moveTo>
                <a:cubicBezTo>
                  <a:pt x="2000" y="440"/>
                  <a:pt x="1999" y="509"/>
                  <a:pt x="1988" y="578"/>
                </a:cubicBezTo>
                <a:cubicBezTo>
                  <a:pt x="1966" y="458"/>
                  <a:pt x="1963" y="402"/>
                  <a:pt x="1979" y="368"/>
                </a:cubicBezTo>
                <a:close/>
                <a:moveTo>
                  <a:pt x="1945" y="869"/>
                </a:moveTo>
                <a:cubicBezTo>
                  <a:pt x="1959" y="825"/>
                  <a:pt x="1960" y="777"/>
                  <a:pt x="1986" y="737"/>
                </a:cubicBezTo>
                <a:cubicBezTo>
                  <a:pt x="1992" y="740"/>
                  <a:pt x="1995" y="740"/>
                  <a:pt x="1997" y="742"/>
                </a:cubicBezTo>
                <a:cubicBezTo>
                  <a:pt x="1999" y="743"/>
                  <a:pt x="2002" y="745"/>
                  <a:pt x="2003" y="747"/>
                </a:cubicBezTo>
                <a:cubicBezTo>
                  <a:pt x="2042" y="811"/>
                  <a:pt x="2046" y="876"/>
                  <a:pt x="2011" y="942"/>
                </a:cubicBezTo>
                <a:cubicBezTo>
                  <a:pt x="1986" y="989"/>
                  <a:pt x="1959" y="1035"/>
                  <a:pt x="1945" y="1092"/>
                </a:cubicBezTo>
                <a:cubicBezTo>
                  <a:pt x="1930" y="1064"/>
                  <a:pt x="1912" y="1038"/>
                  <a:pt x="1900" y="1009"/>
                </a:cubicBezTo>
                <a:cubicBezTo>
                  <a:pt x="1877" y="956"/>
                  <a:pt x="1862" y="901"/>
                  <a:pt x="1866" y="842"/>
                </a:cubicBezTo>
                <a:cubicBezTo>
                  <a:pt x="1870" y="774"/>
                  <a:pt x="1894" y="744"/>
                  <a:pt x="1955" y="730"/>
                </a:cubicBezTo>
                <a:cubicBezTo>
                  <a:pt x="1948" y="777"/>
                  <a:pt x="1935" y="822"/>
                  <a:pt x="1945" y="869"/>
                </a:cubicBezTo>
                <a:close/>
                <a:moveTo>
                  <a:pt x="1732" y="801"/>
                </a:moveTo>
                <a:cubicBezTo>
                  <a:pt x="1743" y="766"/>
                  <a:pt x="1763" y="738"/>
                  <a:pt x="1785" y="711"/>
                </a:cubicBezTo>
                <a:cubicBezTo>
                  <a:pt x="1803" y="690"/>
                  <a:pt x="1826" y="677"/>
                  <a:pt x="1858" y="680"/>
                </a:cubicBezTo>
                <a:cubicBezTo>
                  <a:pt x="1842" y="705"/>
                  <a:pt x="1827" y="727"/>
                  <a:pt x="1812" y="750"/>
                </a:cubicBezTo>
                <a:cubicBezTo>
                  <a:pt x="1831" y="739"/>
                  <a:pt x="1845" y="723"/>
                  <a:pt x="1861" y="710"/>
                </a:cubicBezTo>
                <a:cubicBezTo>
                  <a:pt x="1876" y="697"/>
                  <a:pt x="1891" y="681"/>
                  <a:pt x="1917" y="691"/>
                </a:cubicBezTo>
                <a:cubicBezTo>
                  <a:pt x="1899" y="715"/>
                  <a:pt x="1882" y="736"/>
                  <a:pt x="1866" y="759"/>
                </a:cubicBezTo>
                <a:cubicBezTo>
                  <a:pt x="1851" y="783"/>
                  <a:pt x="1856" y="817"/>
                  <a:pt x="1829" y="836"/>
                </a:cubicBezTo>
                <a:cubicBezTo>
                  <a:pt x="1822" y="884"/>
                  <a:pt x="1782" y="899"/>
                  <a:pt x="1747" y="919"/>
                </a:cubicBezTo>
                <a:cubicBezTo>
                  <a:pt x="1729" y="929"/>
                  <a:pt x="1707" y="936"/>
                  <a:pt x="1683" y="925"/>
                </a:cubicBezTo>
                <a:cubicBezTo>
                  <a:pt x="1701" y="881"/>
                  <a:pt x="1720" y="842"/>
                  <a:pt x="1732" y="801"/>
                </a:cubicBezTo>
                <a:close/>
                <a:moveTo>
                  <a:pt x="1452" y="0"/>
                </a:moveTo>
                <a:cubicBezTo>
                  <a:pt x="1427" y="0"/>
                  <a:pt x="1427" y="0"/>
                  <a:pt x="1427" y="0"/>
                </a:cubicBezTo>
                <a:cubicBezTo>
                  <a:pt x="1429" y="3"/>
                  <a:pt x="1431" y="6"/>
                  <a:pt x="1433" y="9"/>
                </a:cubicBezTo>
                <a:cubicBezTo>
                  <a:pt x="1439" y="6"/>
                  <a:pt x="1447" y="4"/>
                  <a:pt x="1452" y="0"/>
                </a:cubicBezTo>
                <a:close/>
                <a:moveTo>
                  <a:pt x="1120" y="346"/>
                </a:moveTo>
                <a:cubicBezTo>
                  <a:pt x="1142" y="357"/>
                  <a:pt x="1167" y="363"/>
                  <a:pt x="1190" y="371"/>
                </a:cubicBezTo>
                <a:cubicBezTo>
                  <a:pt x="1156" y="429"/>
                  <a:pt x="1125" y="484"/>
                  <a:pt x="1092" y="541"/>
                </a:cubicBezTo>
                <a:cubicBezTo>
                  <a:pt x="1103" y="549"/>
                  <a:pt x="1109" y="556"/>
                  <a:pt x="1116" y="557"/>
                </a:cubicBezTo>
                <a:cubicBezTo>
                  <a:pt x="1178" y="567"/>
                  <a:pt x="1239" y="558"/>
                  <a:pt x="1296" y="533"/>
                </a:cubicBezTo>
                <a:cubicBezTo>
                  <a:pt x="1339" y="514"/>
                  <a:pt x="1366" y="474"/>
                  <a:pt x="1394" y="437"/>
                </a:cubicBezTo>
                <a:cubicBezTo>
                  <a:pt x="1419" y="403"/>
                  <a:pt x="1432" y="365"/>
                  <a:pt x="1440" y="325"/>
                </a:cubicBezTo>
                <a:cubicBezTo>
                  <a:pt x="1443" y="310"/>
                  <a:pt x="1447" y="295"/>
                  <a:pt x="1470" y="290"/>
                </a:cubicBezTo>
                <a:cubicBezTo>
                  <a:pt x="1448" y="349"/>
                  <a:pt x="1453" y="405"/>
                  <a:pt x="1465" y="462"/>
                </a:cubicBezTo>
                <a:cubicBezTo>
                  <a:pt x="1478" y="521"/>
                  <a:pt x="1512" y="569"/>
                  <a:pt x="1553" y="614"/>
                </a:cubicBezTo>
                <a:cubicBezTo>
                  <a:pt x="1613" y="558"/>
                  <a:pt x="1638" y="487"/>
                  <a:pt x="1643" y="409"/>
                </a:cubicBezTo>
                <a:cubicBezTo>
                  <a:pt x="1649" y="331"/>
                  <a:pt x="1630" y="259"/>
                  <a:pt x="1573" y="199"/>
                </a:cubicBezTo>
                <a:cubicBezTo>
                  <a:pt x="1619" y="136"/>
                  <a:pt x="1655" y="70"/>
                  <a:pt x="1677" y="0"/>
                </a:cubicBezTo>
                <a:cubicBezTo>
                  <a:pt x="1653" y="0"/>
                  <a:pt x="1653" y="0"/>
                  <a:pt x="1653" y="0"/>
                </a:cubicBezTo>
                <a:cubicBezTo>
                  <a:pt x="1644" y="30"/>
                  <a:pt x="1632" y="58"/>
                  <a:pt x="1618" y="77"/>
                </a:cubicBezTo>
                <a:cubicBezTo>
                  <a:pt x="1626" y="51"/>
                  <a:pt x="1634" y="25"/>
                  <a:pt x="1641" y="0"/>
                </a:cubicBezTo>
                <a:cubicBezTo>
                  <a:pt x="1622" y="0"/>
                  <a:pt x="1622" y="0"/>
                  <a:pt x="1622" y="0"/>
                </a:cubicBezTo>
                <a:cubicBezTo>
                  <a:pt x="1613" y="27"/>
                  <a:pt x="1603" y="54"/>
                  <a:pt x="1589" y="80"/>
                </a:cubicBezTo>
                <a:cubicBezTo>
                  <a:pt x="1550" y="152"/>
                  <a:pt x="1507" y="223"/>
                  <a:pt x="1437" y="275"/>
                </a:cubicBezTo>
                <a:cubicBezTo>
                  <a:pt x="1362" y="178"/>
                  <a:pt x="1190" y="143"/>
                  <a:pt x="1043" y="260"/>
                </a:cubicBezTo>
                <a:cubicBezTo>
                  <a:pt x="1046" y="307"/>
                  <a:pt x="1083" y="328"/>
                  <a:pt x="1120" y="346"/>
                </a:cubicBezTo>
                <a:close/>
                <a:moveTo>
                  <a:pt x="1480" y="348"/>
                </a:moveTo>
                <a:cubicBezTo>
                  <a:pt x="1485" y="317"/>
                  <a:pt x="1498" y="287"/>
                  <a:pt x="1536" y="274"/>
                </a:cubicBezTo>
                <a:cubicBezTo>
                  <a:pt x="1553" y="323"/>
                  <a:pt x="1537" y="376"/>
                  <a:pt x="1565" y="418"/>
                </a:cubicBezTo>
                <a:cubicBezTo>
                  <a:pt x="1566" y="376"/>
                  <a:pt x="1568" y="333"/>
                  <a:pt x="1569" y="284"/>
                </a:cubicBezTo>
                <a:cubicBezTo>
                  <a:pt x="1601" y="300"/>
                  <a:pt x="1611" y="320"/>
                  <a:pt x="1616" y="345"/>
                </a:cubicBezTo>
                <a:cubicBezTo>
                  <a:pt x="1627" y="394"/>
                  <a:pt x="1620" y="442"/>
                  <a:pt x="1606" y="489"/>
                </a:cubicBezTo>
                <a:cubicBezTo>
                  <a:pt x="1596" y="524"/>
                  <a:pt x="1582" y="556"/>
                  <a:pt x="1549" y="583"/>
                </a:cubicBezTo>
                <a:cubicBezTo>
                  <a:pt x="1533" y="556"/>
                  <a:pt x="1516" y="533"/>
                  <a:pt x="1503" y="507"/>
                </a:cubicBezTo>
                <a:cubicBezTo>
                  <a:pt x="1478" y="457"/>
                  <a:pt x="1470" y="403"/>
                  <a:pt x="1480" y="348"/>
                </a:cubicBezTo>
                <a:close/>
                <a:moveTo>
                  <a:pt x="1386" y="349"/>
                </a:moveTo>
                <a:cubicBezTo>
                  <a:pt x="1402" y="381"/>
                  <a:pt x="1391" y="405"/>
                  <a:pt x="1376" y="427"/>
                </a:cubicBezTo>
                <a:cubicBezTo>
                  <a:pt x="1342" y="476"/>
                  <a:pt x="1303" y="518"/>
                  <a:pt x="1239" y="528"/>
                </a:cubicBezTo>
                <a:cubicBezTo>
                  <a:pt x="1202" y="533"/>
                  <a:pt x="1166" y="546"/>
                  <a:pt x="1120" y="536"/>
                </a:cubicBezTo>
                <a:cubicBezTo>
                  <a:pt x="1156" y="485"/>
                  <a:pt x="1171" y="429"/>
                  <a:pt x="1213" y="385"/>
                </a:cubicBezTo>
                <a:cubicBezTo>
                  <a:pt x="1252" y="344"/>
                  <a:pt x="1295" y="315"/>
                  <a:pt x="1362" y="332"/>
                </a:cubicBezTo>
                <a:cubicBezTo>
                  <a:pt x="1350" y="349"/>
                  <a:pt x="1343" y="363"/>
                  <a:pt x="1334" y="374"/>
                </a:cubicBezTo>
                <a:cubicBezTo>
                  <a:pt x="1324" y="386"/>
                  <a:pt x="1311" y="395"/>
                  <a:pt x="1300" y="406"/>
                </a:cubicBezTo>
                <a:cubicBezTo>
                  <a:pt x="1290" y="415"/>
                  <a:pt x="1280" y="424"/>
                  <a:pt x="1270" y="434"/>
                </a:cubicBezTo>
                <a:cubicBezTo>
                  <a:pt x="1321" y="422"/>
                  <a:pt x="1354" y="387"/>
                  <a:pt x="1386" y="349"/>
                </a:cubicBezTo>
                <a:close/>
                <a:moveTo>
                  <a:pt x="1263" y="206"/>
                </a:moveTo>
                <a:cubicBezTo>
                  <a:pt x="1299" y="209"/>
                  <a:pt x="1334" y="218"/>
                  <a:pt x="1358" y="257"/>
                </a:cubicBezTo>
                <a:cubicBezTo>
                  <a:pt x="1299" y="266"/>
                  <a:pt x="1241" y="258"/>
                  <a:pt x="1187" y="283"/>
                </a:cubicBezTo>
                <a:cubicBezTo>
                  <a:pt x="1227" y="285"/>
                  <a:pt x="1266" y="286"/>
                  <a:pt x="1315" y="287"/>
                </a:cubicBezTo>
                <a:cubicBezTo>
                  <a:pt x="1277" y="309"/>
                  <a:pt x="1247" y="328"/>
                  <a:pt x="1216" y="345"/>
                </a:cubicBezTo>
                <a:cubicBezTo>
                  <a:pt x="1212" y="347"/>
                  <a:pt x="1207" y="346"/>
                  <a:pt x="1203" y="346"/>
                </a:cubicBezTo>
                <a:cubicBezTo>
                  <a:pt x="1149" y="339"/>
                  <a:pt x="1100" y="322"/>
                  <a:pt x="1062" y="272"/>
                </a:cubicBezTo>
                <a:cubicBezTo>
                  <a:pt x="1123" y="223"/>
                  <a:pt x="1189" y="201"/>
                  <a:pt x="1263" y="206"/>
                </a:cubicBezTo>
                <a:close/>
                <a:moveTo>
                  <a:pt x="77" y="1588"/>
                </a:moveTo>
                <a:cubicBezTo>
                  <a:pt x="125" y="1591"/>
                  <a:pt x="175" y="1588"/>
                  <a:pt x="220" y="1613"/>
                </a:cubicBezTo>
                <a:cubicBezTo>
                  <a:pt x="223" y="1615"/>
                  <a:pt x="229" y="1614"/>
                  <a:pt x="238" y="1614"/>
                </a:cubicBezTo>
                <a:cubicBezTo>
                  <a:pt x="191" y="1521"/>
                  <a:pt x="132" y="1446"/>
                  <a:pt x="48" y="1391"/>
                </a:cubicBezTo>
                <a:cubicBezTo>
                  <a:pt x="84" y="1368"/>
                  <a:pt x="121" y="1351"/>
                  <a:pt x="148" y="1324"/>
                </a:cubicBezTo>
                <a:cubicBezTo>
                  <a:pt x="175" y="1296"/>
                  <a:pt x="187" y="1256"/>
                  <a:pt x="192" y="1206"/>
                </a:cubicBezTo>
                <a:cubicBezTo>
                  <a:pt x="153" y="1242"/>
                  <a:pt x="113" y="1245"/>
                  <a:pt x="72" y="1241"/>
                </a:cubicBezTo>
                <a:cubicBezTo>
                  <a:pt x="48" y="1238"/>
                  <a:pt x="24" y="1236"/>
                  <a:pt x="0" y="1232"/>
                </a:cubicBezTo>
                <a:cubicBezTo>
                  <a:pt x="0" y="1253"/>
                  <a:pt x="0" y="1253"/>
                  <a:pt x="0" y="1253"/>
                </a:cubicBezTo>
                <a:cubicBezTo>
                  <a:pt x="7" y="1254"/>
                  <a:pt x="14" y="1254"/>
                  <a:pt x="22" y="1255"/>
                </a:cubicBezTo>
                <a:cubicBezTo>
                  <a:pt x="64" y="1262"/>
                  <a:pt x="107" y="1262"/>
                  <a:pt x="155" y="1265"/>
                </a:cubicBezTo>
                <a:cubicBezTo>
                  <a:pt x="154" y="1292"/>
                  <a:pt x="139" y="1308"/>
                  <a:pt x="121" y="1320"/>
                </a:cubicBezTo>
                <a:cubicBezTo>
                  <a:pt x="88" y="1342"/>
                  <a:pt x="57" y="1373"/>
                  <a:pt x="12" y="1358"/>
                </a:cubicBezTo>
                <a:cubicBezTo>
                  <a:pt x="8" y="1360"/>
                  <a:pt x="4" y="1362"/>
                  <a:pt x="0" y="1363"/>
                </a:cubicBezTo>
                <a:cubicBezTo>
                  <a:pt x="0" y="1393"/>
                  <a:pt x="0" y="1393"/>
                  <a:pt x="0" y="1393"/>
                </a:cubicBezTo>
                <a:cubicBezTo>
                  <a:pt x="0" y="1393"/>
                  <a:pt x="0" y="1393"/>
                  <a:pt x="1" y="1394"/>
                </a:cubicBezTo>
                <a:cubicBezTo>
                  <a:pt x="55" y="1416"/>
                  <a:pt x="99" y="1453"/>
                  <a:pt x="136" y="1497"/>
                </a:cubicBezTo>
                <a:cubicBezTo>
                  <a:pt x="157" y="1520"/>
                  <a:pt x="173" y="1548"/>
                  <a:pt x="191" y="1574"/>
                </a:cubicBezTo>
                <a:cubicBezTo>
                  <a:pt x="134" y="1561"/>
                  <a:pt x="81" y="1566"/>
                  <a:pt x="28" y="1568"/>
                </a:cubicBezTo>
                <a:cubicBezTo>
                  <a:pt x="18" y="1568"/>
                  <a:pt x="9" y="1568"/>
                  <a:pt x="0" y="1567"/>
                </a:cubicBezTo>
                <a:cubicBezTo>
                  <a:pt x="0" y="1588"/>
                  <a:pt x="0" y="1588"/>
                  <a:pt x="0" y="1588"/>
                </a:cubicBezTo>
                <a:cubicBezTo>
                  <a:pt x="26" y="1588"/>
                  <a:pt x="51" y="1587"/>
                  <a:pt x="77" y="158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5" name="Group 11"/>
          <p:cNvGrpSpPr>
            <a:grpSpLocks/>
          </p:cNvGrpSpPr>
          <p:nvPr/>
        </p:nvGrpSpPr>
        <p:grpSpPr bwMode="auto">
          <a:xfrm>
            <a:off x="1838325" y="1262063"/>
            <a:ext cx="5486400" cy="4333875"/>
            <a:chOff x="1838325" y="1262063"/>
            <a:chExt cx="5486400" cy="4333875"/>
          </a:xfrm>
        </p:grpSpPr>
        <p:sp>
          <p:nvSpPr>
            <p:cNvPr id="6" name="Freeform 9"/>
            <p:cNvSpPr>
              <a:spLocks/>
            </p:cNvSpPr>
            <p:nvPr/>
          </p:nvSpPr>
          <p:spPr bwMode="auto">
            <a:xfrm>
              <a:off x="1838325" y="1262063"/>
              <a:ext cx="5486400" cy="4333875"/>
            </a:xfrm>
            <a:custGeom>
              <a:avLst/>
              <a:gdLst>
                <a:gd name="T0" fmla="*/ 5168900 w 1728"/>
                <a:gd name="T1" fmla="*/ 0 h 1364"/>
                <a:gd name="T2" fmla="*/ 317500 w 1728"/>
                <a:gd name="T3" fmla="*/ 0 h 1364"/>
                <a:gd name="T4" fmla="*/ 317500 w 1728"/>
                <a:gd name="T5" fmla="*/ 0 h 1364"/>
                <a:gd name="T6" fmla="*/ 0 w 1728"/>
                <a:gd name="T7" fmla="*/ 317733 h 1364"/>
                <a:gd name="T8" fmla="*/ 0 w 1728"/>
                <a:gd name="T9" fmla="*/ 4016142 h 1364"/>
                <a:gd name="T10" fmla="*/ 317500 w 1728"/>
                <a:gd name="T11" fmla="*/ 4333875 h 1364"/>
                <a:gd name="T12" fmla="*/ 317500 w 1728"/>
                <a:gd name="T13" fmla="*/ 4333875 h 1364"/>
                <a:gd name="T14" fmla="*/ 5168900 w 1728"/>
                <a:gd name="T15" fmla="*/ 4333875 h 1364"/>
                <a:gd name="T16" fmla="*/ 5486400 w 1728"/>
                <a:gd name="T17" fmla="*/ 4016142 h 1364"/>
                <a:gd name="T18" fmla="*/ 5486400 w 1728"/>
                <a:gd name="T19" fmla="*/ 317733 h 1364"/>
                <a:gd name="T20" fmla="*/ 5168900 w 1728"/>
                <a:gd name="T21" fmla="*/ 0 h 13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28" h="1364">
                  <a:moveTo>
                    <a:pt x="1628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5"/>
                    <a:pt x="0" y="100"/>
                  </a:cubicBezTo>
                  <a:cubicBezTo>
                    <a:pt x="0" y="1264"/>
                    <a:pt x="0" y="1264"/>
                    <a:pt x="0" y="1264"/>
                  </a:cubicBezTo>
                  <a:cubicBezTo>
                    <a:pt x="0" y="1319"/>
                    <a:pt x="45" y="1364"/>
                    <a:pt x="100" y="1364"/>
                  </a:cubicBezTo>
                  <a:cubicBezTo>
                    <a:pt x="100" y="1364"/>
                    <a:pt x="100" y="1364"/>
                    <a:pt x="100" y="1364"/>
                  </a:cubicBezTo>
                  <a:cubicBezTo>
                    <a:pt x="1628" y="1364"/>
                    <a:pt x="1628" y="1364"/>
                    <a:pt x="1628" y="1364"/>
                  </a:cubicBezTo>
                  <a:cubicBezTo>
                    <a:pt x="1683" y="1364"/>
                    <a:pt x="1728" y="1319"/>
                    <a:pt x="1728" y="1264"/>
                  </a:cubicBezTo>
                  <a:cubicBezTo>
                    <a:pt x="1728" y="100"/>
                    <a:pt x="1728" y="100"/>
                    <a:pt x="1728" y="100"/>
                  </a:cubicBezTo>
                  <a:cubicBezTo>
                    <a:pt x="1728" y="45"/>
                    <a:pt x="1683" y="0"/>
                    <a:pt x="16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4057650" y="3862388"/>
              <a:ext cx="10287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2030413" y="1454150"/>
              <a:ext cx="5102225" cy="3949700"/>
            </a:xfrm>
            <a:custGeom>
              <a:avLst/>
              <a:gdLst>
                <a:gd name="T0" fmla="*/ 4975304 w 1608"/>
                <a:gd name="T1" fmla="*/ 0 h 1244"/>
                <a:gd name="T2" fmla="*/ 126921 w 1608"/>
                <a:gd name="T3" fmla="*/ 0 h 1244"/>
                <a:gd name="T4" fmla="*/ 0 w 1608"/>
                <a:gd name="T5" fmla="*/ 127000 h 1244"/>
                <a:gd name="T6" fmla="*/ 0 w 1608"/>
                <a:gd name="T7" fmla="*/ 3822700 h 1244"/>
                <a:gd name="T8" fmla="*/ 126921 w 1608"/>
                <a:gd name="T9" fmla="*/ 3949700 h 1244"/>
                <a:gd name="T10" fmla="*/ 4975304 w 1608"/>
                <a:gd name="T11" fmla="*/ 3949700 h 1244"/>
                <a:gd name="T12" fmla="*/ 5102225 w 1608"/>
                <a:gd name="T13" fmla="*/ 3822700 h 1244"/>
                <a:gd name="T14" fmla="*/ 5102225 w 1608"/>
                <a:gd name="T15" fmla="*/ 127000 h 1244"/>
                <a:gd name="T16" fmla="*/ 4975304 w 1608"/>
                <a:gd name="T17" fmla="*/ 0 h 1244"/>
                <a:gd name="T18" fmla="*/ 5057803 w 1608"/>
                <a:gd name="T19" fmla="*/ 3822700 h 1244"/>
                <a:gd name="T20" fmla="*/ 4975304 w 1608"/>
                <a:gd name="T21" fmla="*/ 3905250 h 1244"/>
                <a:gd name="T22" fmla="*/ 126921 w 1608"/>
                <a:gd name="T23" fmla="*/ 3905250 h 1244"/>
                <a:gd name="T24" fmla="*/ 44422 w 1608"/>
                <a:gd name="T25" fmla="*/ 3822700 h 1244"/>
                <a:gd name="T26" fmla="*/ 44422 w 1608"/>
                <a:gd name="T27" fmla="*/ 127000 h 1244"/>
                <a:gd name="T28" fmla="*/ 126921 w 1608"/>
                <a:gd name="T29" fmla="*/ 44450 h 1244"/>
                <a:gd name="T30" fmla="*/ 4975304 w 1608"/>
                <a:gd name="T31" fmla="*/ 44450 h 1244"/>
                <a:gd name="T32" fmla="*/ 5057803 w 1608"/>
                <a:gd name="T33" fmla="*/ 127000 h 1244"/>
                <a:gd name="T34" fmla="*/ 5057803 w 1608"/>
                <a:gd name="T35" fmla="*/ 3822700 h 12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08" h="1244">
                  <a:moveTo>
                    <a:pt x="15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1204"/>
                    <a:pt x="0" y="1204"/>
                    <a:pt x="0" y="1204"/>
                  </a:cubicBezTo>
                  <a:cubicBezTo>
                    <a:pt x="0" y="1225"/>
                    <a:pt x="19" y="1244"/>
                    <a:pt x="40" y="1244"/>
                  </a:cubicBezTo>
                  <a:cubicBezTo>
                    <a:pt x="1568" y="1244"/>
                    <a:pt x="1568" y="1244"/>
                    <a:pt x="1568" y="1244"/>
                  </a:cubicBezTo>
                  <a:cubicBezTo>
                    <a:pt x="1590" y="1244"/>
                    <a:pt x="1608" y="1225"/>
                    <a:pt x="1608" y="1204"/>
                  </a:cubicBezTo>
                  <a:cubicBezTo>
                    <a:pt x="1608" y="40"/>
                    <a:pt x="1608" y="40"/>
                    <a:pt x="1608" y="40"/>
                  </a:cubicBezTo>
                  <a:cubicBezTo>
                    <a:pt x="1608" y="18"/>
                    <a:pt x="1590" y="0"/>
                    <a:pt x="1568" y="0"/>
                  </a:cubicBezTo>
                  <a:close/>
                  <a:moveTo>
                    <a:pt x="1594" y="1204"/>
                  </a:moveTo>
                  <a:cubicBezTo>
                    <a:pt x="1594" y="1218"/>
                    <a:pt x="1583" y="1230"/>
                    <a:pt x="1568" y="1230"/>
                  </a:cubicBezTo>
                  <a:cubicBezTo>
                    <a:pt x="40" y="1230"/>
                    <a:pt x="40" y="1230"/>
                    <a:pt x="40" y="1230"/>
                  </a:cubicBezTo>
                  <a:cubicBezTo>
                    <a:pt x="26" y="1230"/>
                    <a:pt x="14" y="1218"/>
                    <a:pt x="14" y="1204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26"/>
                    <a:pt x="26" y="14"/>
                    <a:pt x="40" y="14"/>
                  </a:cubicBezTo>
                  <a:cubicBezTo>
                    <a:pt x="1568" y="14"/>
                    <a:pt x="1568" y="14"/>
                    <a:pt x="1568" y="14"/>
                  </a:cubicBezTo>
                  <a:cubicBezTo>
                    <a:pt x="1583" y="14"/>
                    <a:pt x="1594" y="26"/>
                    <a:pt x="1594" y="40"/>
                  </a:cubicBezTo>
                  <a:lnTo>
                    <a:pt x="1594" y="12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9" name="Straight Connector 8"/>
          <p:cNvCxnSpPr/>
          <p:nvPr/>
        </p:nvCxnSpPr>
        <p:spPr>
          <a:xfrm>
            <a:off x="4057650" y="3862388"/>
            <a:ext cx="10287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1726" y="1830580"/>
            <a:ext cx="4394793" cy="1841715"/>
          </a:xfrm>
        </p:spPr>
        <p:txBody>
          <a:bodyPr>
            <a:normAutofit/>
          </a:bodyPr>
          <a:lstStyle>
            <a:lvl1pPr algn="ctr">
              <a:lnSpc>
                <a:spcPct val="105000"/>
              </a:lnSpc>
              <a:defRPr sz="33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60938" y="4176132"/>
            <a:ext cx="3424856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8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6738938" y="6296025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C7E152A-A49D-054C-8AA9-309DD0115551}" type="datetime1">
              <a:rPr lang="en-US" altLang="x-none"/>
              <a:pPr/>
              <a:t>12/1/18</a:t>
            </a:fld>
            <a:endParaRPr lang="en-US" altLang="x-none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0538" y="6296025"/>
            <a:ext cx="30861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x-none" altLang="x-none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7663" y="6296025"/>
            <a:ext cx="2085975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chemeClr val="bg2"/>
                </a:solidFill>
              </a:defRPr>
            </a:lvl1pPr>
          </a:lstStyle>
          <a:p>
            <a:fld id="{61365642-1BE5-8B4F-A69F-CCBE15843D9E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08456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0276" y="2438400"/>
            <a:ext cx="3127248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0955" y="2438400"/>
            <a:ext cx="3127248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030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338" y="566928"/>
            <a:ext cx="6673866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0276" y="2456408"/>
            <a:ext cx="3136392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100" b="0" baseline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0276" y="3316640"/>
            <a:ext cx="3136392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41811" y="2456408"/>
            <a:ext cx="3136392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100" b="0" baseline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41811" y="3316640"/>
            <a:ext cx="3136392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309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668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 noEditPoints="1"/>
          </p:cNvSpPr>
          <p:nvPr/>
        </p:nvSpPr>
        <p:spPr bwMode="auto">
          <a:xfrm>
            <a:off x="0" y="4763"/>
            <a:ext cx="377983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12120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5364163" y="0"/>
            <a:ext cx="3779837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5080" y="1503907"/>
            <a:ext cx="2420786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98" y="441414"/>
            <a:ext cx="5697780" cy="5654586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5080" y="3223804"/>
            <a:ext cx="2420786" cy="2872197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6357938" y="6286500"/>
            <a:ext cx="2420937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E7FAFB5-EC21-464D-ACD2-F60F27379208}" type="datetime1">
              <a:rPr lang="en-US" altLang="x-none"/>
              <a:pPr/>
              <a:t>12/1/18</a:t>
            </a:fld>
            <a:endParaRPr lang="en-US" altLang="x-none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125" y="6286500"/>
            <a:ext cx="569912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86780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5364163" y="0"/>
            <a:ext cx="3779837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5080" y="1503910"/>
            <a:ext cx="2423160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" y="1"/>
            <a:ext cx="6076988" cy="685799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5080" y="3223806"/>
            <a:ext cx="2423160" cy="287219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6350000" y="6296025"/>
            <a:ext cx="2428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053E23F-ECF3-494B-9D38-A1AA538D943F}" type="datetime1">
              <a:rPr lang="en-US" altLang="x-none"/>
              <a:pPr/>
              <a:t>12/1/18</a:t>
            </a:fld>
            <a:endParaRPr lang="en-US" altLang="x-none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125" y="6296025"/>
            <a:ext cx="571182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713592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1475" y="6296025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22F1FE8-7827-C046-B934-71920C99900B}" type="datetime1">
              <a:rPr lang="en-US" altLang="x-none"/>
              <a:pPr/>
              <a:t>12/1/18</a:t>
            </a:fld>
            <a:endParaRPr lang="en-US" alt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296025"/>
            <a:ext cx="4249738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451755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 noEditPoints="1"/>
          </p:cNvSpPr>
          <p:nvPr/>
        </p:nvSpPr>
        <p:spPr bwMode="auto">
          <a:xfrm>
            <a:off x="0" y="4763"/>
            <a:ext cx="377983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cxnSp>
        <p:nvCxnSpPr>
          <p:cNvPr id="5" name="Straight Connector 4" title="Rule Line"/>
          <p:cNvCxnSpPr/>
          <p:nvPr/>
        </p:nvCxnSpPr>
        <p:spPr>
          <a:xfrm>
            <a:off x="6477000" y="571500"/>
            <a:ext cx="0" cy="52752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3835" y="507037"/>
            <a:ext cx="1563624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0275" y="524373"/>
            <a:ext cx="4087379" cy="532259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6958013" y="6296025"/>
            <a:ext cx="1879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23374528-7141-4342-861E-32DC61B4B153}" type="datetime1">
              <a:rPr lang="en-US" altLang="x-none"/>
              <a:pPr/>
              <a:t>12/1/18</a:t>
            </a:fld>
            <a:endParaRPr lang="en-US" altLang="x-none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296025"/>
            <a:ext cx="4470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308366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0" y="4763"/>
            <a:ext cx="377983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508000" y="568325"/>
            <a:ext cx="8270875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08000" y="2438400"/>
            <a:ext cx="8270875" cy="365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3" r:id="rId2"/>
    <p:sldLayoutId id="2147483788" r:id="rId3"/>
    <p:sldLayoutId id="2147483784" r:id="rId4"/>
    <p:sldLayoutId id="2147483785" r:id="rId5"/>
    <p:sldLayoutId id="2147483786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ftr="0" dt="0"/>
  <p:txStyles>
    <p:titleStyle>
      <a:lvl1pPr algn="l" defTabSz="685800" rtl="0" eaLnBrk="0" fontAlgn="base" hangingPunct="0">
        <a:lnSpc>
          <a:spcPct val="99000"/>
        </a:lnSpc>
        <a:spcBef>
          <a:spcPct val="0"/>
        </a:spcBef>
        <a:spcAft>
          <a:spcPct val="0"/>
        </a:spcAft>
        <a:defRPr sz="3800" kern="1200">
          <a:solidFill>
            <a:srgbClr val="663D4E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2pPr>
      <a:lvl3pPr algn="l" defTabSz="685800" rtl="0" eaLnBrk="0" fontAlgn="base" hangingPunct="0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3pPr>
      <a:lvl4pPr algn="l" defTabSz="685800" rtl="0" eaLnBrk="0" fontAlgn="base" hangingPunct="0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4pPr>
      <a:lvl5pPr algn="l" defTabSz="685800" rtl="0" eaLnBrk="0" fontAlgn="base" hangingPunct="0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5pPr>
      <a:lvl6pPr marL="457200" algn="l" defTabSz="685800" rtl="0" fontAlgn="base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6pPr>
      <a:lvl7pPr marL="914400" algn="l" defTabSz="685800" rtl="0" fontAlgn="base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7pPr>
      <a:lvl8pPr marL="1371600" algn="l" defTabSz="685800" rtl="0" fontAlgn="base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8pPr>
      <a:lvl9pPr marL="1828800" algn="l" defTabSz="685800" rtl="0" fontAlgn="base">
        <a:lnSpc>
          <a:spcPct val="99000"/>
        </a:lnSpc>
        <a:spcBef>
          <a:spcPct val="0"/>
        </a:spcBef>
        <a:spcAft>
          <a:spcPct val="0"/>
        </a:spcAft>
        <a:defRPr sz="3800">
          <a:solidFill>
            <a:srgbClr val="663D4E"/>
          </a:solidFill>
          <a:latin typeface="Century Schoolbook" charset="0"/>
        </a:defRPr>
      </a:lvl9pPr>
    </p:titleStyle>
    <p:bodyStyle>
      <a:lvl1pPr marL="239713" indent="-239713" algn="l" defTabSz="685800" rtl="0" eaLnBrk="0" fontAlgn="base" hangingPunct="0">
        <a:lnSpc>
          <a:spcPct val="111000"/>
        </a:lnSpc>
        <a:spcBef>
          <a:spcPts val="925"/>
        </a:spcBef>
        <a:spcAft>
          <a:spcPct val="0"/>
        </a:spcAft>
        <a:buFont typeface="Corbel" charset="0"/>
        <a:buChar char="–"/>
        <a:defRPr sz="2000" kern="1200">
          <a:solidFill>
            <a:srgbClr val="663D4E"/>
          </a:solidFill>
          <a:latin typeface="+mn-lt"/>
          <a:ea typeface="+mn-ea"/>
          <a:cs typeface="+mn-cs"/>
        </a:defRPr>
      </a:lvl1pPr>
      <a:lvl2pPr marL="479425" indent="-239713" algn="l" defTabSz="685800" rtl="0" eaLnBrk="0" fontAlgn="base" hangingPunct="0">
        <a:lnSpc>
          <a:spcPct val="111000"/>
        </a:lnSpc>
        <a:spcBef>
          <a:spcPts val="925"/>
        </a:spcBef>
        <a:spcAft>
          <a:spcPct val="0"/>
        </a:spcAft>
        <a:buFont typeface="Corbel" charset="0"/>
        <a:buChar char="–"/>
        <a:defRPr kern="1200">
          <a:solidFill>
            <a:srgbClr val="663D4E"/>
          </a:solidFill>
          <a:latin typeface="+mn-lt"/>
          <a:ea typeface="+mn-ea"/>
          <a:cs typeface="+mn-cs"/>
        </a:defRPr>
      </a:lvl2pPr>
      <a:lvl3pPr marL="719138" indent="-239713" algn="l" defTabSz="685800" rtl="0" eaLnBrk="0" fontAlgn="base" hangingPunct="0">
        <a:lnSpc>
          <a:spcPct val="111000"/>
        </a:lnSpc>
        <a:spcBef>
          <a:spcPts val="925"/>
        </a:spcBef>
        <a:spcAft>
          <a:spcPct val="0"/>
        </a:spcAft>
        <a:buFont typeface="Corbel" charset="0"/>
        <a:buChar char="–"/>
        <a:defRPr sz="1600" i="1" kern="1200">
          <a:solidFill>
            <a:srgbClr val="663D4E"/>
          </a:solidFill>
          <a:latin typeface="+mn-lt"/>
          <a:ea typeface="+mn-ea"/>
          <a:cs typeface="+mn-cs"/>
        </a:defRPr>
      </a:lvl3pPr>
      <a:lvl4pPr marL="958850" indent="-239713" algn="l" defTabSz="685800" rtl="0" eaLnBrk="0" fontAlgn="base" hangingPunct="0">
        <a:lnSpc>
          <a:spcPct val="111000"/>
        </a:lnSpc>
        <a:spcBef>
          <a:spcPts val="925"/>
        </a:spcBef>
        <a:spcAft>
          <a:spcPct val="0"/>
        </a:spcAft>
        <a:buFont typeface="Corbel" charset="0"/>
        <a:buChar char="–"/>
        <a:defRPr sz="1400" kern="1200">
          <a:solidFill>
            <a:srgbClr val="663D4E"/>
          </a:solidFill>
          <a:latin typeface="+mn-lt"/>
          <a:ea typeface="+mn-ea"/>
          <a:cs typeface="+mn-cs"/>
        </a:defRPr>
      </a:lvl4pPr>
      <a:lvl5pPr marL="1200150" indent="-239713" algn="l" defTabSz="685800" rtl="0" eaLnBrk="0" fontAlgn="base" hangingPunct="0">
        <a:lnSpc>
          <a:spcPct val="111000"/>
        </a:lnSpc>
        <a:spcBef>
          <a:spcPts val="925"/>
        </a:spcBef>
        <a:spcAft>
          <a:spcPct val="0"/>
        </a:spcAft>
        <a:buFont typeface="Corbel" charset="0"/>
        <a:buChar char="–"/>
        <a:defRPr sz="1400" i="1" kern="1200">
          <a:solidFill>
            <a:srgbClr val="663D4E"/>
          </a:solidFill>
          <a:latin typeface="+mn-lt"/>
          <a:ea typeface="+mn-ea"/>
          <a:cs typeface="+mn-cs"/>
        </a:defRPr>
      </a:lvl5pPr>
      <a:lvl6pPr marL="144018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168021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192024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16027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hyperlink" Target="Hinh%20Model%20T.jp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tmp"/><Relationship Id="rId3" Type="http://schemas.openxmlformats.org/officeDocument/2006/relationships/hyperlink" Target="http://www.khoacntt.club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tm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tmp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3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6625" y="1687513"/>
            <a:ext cx="7223125" cy="4535487"/>
          </a:xfrm>
        </p:spPr>
      </p:pic>
      <p:sp>
        <p:nvSpPr>
          <p:cNvPr id="10" name="Rectangle 9">
            <a:extLst>
              <a:ext uri="{FF2B5EF4-FFF2-40B4-BE49-F238E27FC236}"/>
            </a:extLst>
          </p:cNvPr>
          <p:cNvSpPr/>
          <p:nvPr/>
        </p:nvSpPr>
        <p:spPr>
          <a:xfrm>
            <a:off x="1907633" y="334428"/>
            <a:ext cx="526939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M-LEARNING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TRONG THỜI ĐẠI 4.0 </a:t>
            </a:r>
          </a:p>
        </p:txBody>
      </p:sp>
      <p:sp>
        <p:nvSpPr>
          <p:cNvPr id="15363" name="TextBox 10"/>
          <p:cNvSpPr txBox="1">
            <a:spLocks noChangeArrowheads="1"/>
          </p:cNvSpPr>
          <p:nvPr/>
        </p:nvSpPr>
        <p:spPr bwMode="auto">
          <a:xfrm>
            <a:off x="5286375" y="4805363"/>
            <a:ext cx="2881313" cy="69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x-none" sz="1400" b="1">
                <a:solidFill>
                  <a:schemeClr val="bg1"/>
                </a:solidFill>
                <a:latin typeface="Tahoma" charset="0"/>
                <a:ea typeface="Tahoma" charset="0"/>
                <a:cs typeface="Tahoma" charset="0"/>
              </a:rPr>
              <a:t>ThS. Nguyễn Ngọc Tuyên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x-none" sz="1400" b="1">
                <a:solidFill>
                  <a:schemeClr val="bg1"/>
                </a:solidFill>
                <a:latin typeface="Tahoma" charset="0"/>
                <a:ea typeface="Tahoma" charset="0"/>
                <a:cs typeface="Tahoma" charset="0"/>
              </a:rPr>
              <a:t>Khoa CNTT – CĐ Lý Tự Trọng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89468" y="1744134"/>
            <a:ext cx="8246532" cy="4555067"/>
            <a:chOff x="457201" y="1100667"/>
            <a:chExt cx="8246532" cy="4555067"/>
          </a:xfrm>
        </p:grpSpPr>
        <p:graphicFrame>
          <p:nvGraphicFramePr>
            <p:cNvPr id="2" name="Diagram 1"/>
            <p:cNvGraphicFramePr/>
            <p:nvPr>
              <p:extLst>
                <p:ext uri="{D42A27DB-BD31-4B8C-83A1-F6EECF244321}">
                  <p14:modId xmlns:p14="http://schemas.microsoft.com/office/powerpoint/2010/main" val="476098669"/>
                </p:ext>
              </p:extLst>
            </p:nvPr>
          </p:nvGraphicFramePr>
          <p:xfrm>
            <a:off x="457201" y="1100667"/>
            <a:ext cx="8246532" cy="455506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4" name="Decagon 3"/>
            <p:cNvSpPr/>
            <p:nvPr/>
          </p:nvSpPr>
          <p:spPr>
            <a:xfrm>
              <a:off x="1066803" y="1490133"/>
              <a:ext cx="762000" cy="643467"/>
            </a:xfrm>
            <a:prstGeom prst="decagon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mtClean="0"/>
                <a:t>1</a:t>
              </a:r>
              <a:endParaRPr lang="en-US"/>
            </a:p>
          </p:txBody>
        </p:sp>
        <p:sp>
          <p:nvSpPr>
            <p:cNvPr id="5" name="Decagon 4"/>
            <p:cNvSpPr/>
            <p:nvPr/>
          </p:nvSpPr>
          <p:spPr>
            <a:xfrm>
              <a:off x="1066803" y="3056466"/>
              <a:ext cx="762000" cy="643467"/>
            </a:xfrm>
            <a:prstGeom prst="decagon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2</a:t>
              </a:r>
              <a:endParaRPr lang="en-US" dirty="0"/>
            </a:p>
          </p:txBody>
        </p:sp>
        <p:sp>
          <p:nvSpPr>
            <p:cNvPr id="7" name="Decagon 6"/>
            <p:cNvSpPr/>
            <p:nvPr/>
          </p:nvSpPr>
          <p:spPr>
            <a:xfrm>
              <a:off x="1066806" y="4622799"/>
              <a:ext cx="762000" cy="643467"/>
            </a:xfrm>
            <a:prstGeom prst="decagon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3</a:t>
              </a:r>
              <a:endParaRPr lang="en-US" dirty="0"/>
            </a:p>
          </p:txBody>
        </p:sp>
      </p:grpSp>
      <p:sp>
        <p:nvSpPr>
          <p:cNvPr id="9" name="Rectangle 8">
            <a:extLst>
              <a:ext uri="{FF2B5EF4-FFF2-40B4-BE49-F238E27FC236}"/>
            </a:extLst>
          </p:cNvPr>
          <p:cNvSpPr/>
          <p:nvPr/>
        </p:nvSpPr>
        <p:spPr>
          <a:xfrm>
            <a:off x="592666" y="431336"/>
            <a:ext cx="8043334" cy="92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NỘI DUNG TRÌNH BÀY</a:t>
            </a:r>
            <a:endParaRPr lang="en-US" sz="5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21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x-none" altLang="x-none"/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85750" y="628650"/>
            <a:ext cx="1412875" cy="6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fld id="{681DCF5B-8D7D-2845-9A98-30CA6DCB5025}" type="slidenum">
              <a:rPr lang="en-US" altLang="x-none">
                <a:solidFill>
                  <a:srgbClr val="898989"/>
                </a:solidFill>
              </a:rPr>
              <a:pPr/>
              <a:t>3</a:t>
            </a:fld>
            <a:endParaRPr lang="en-US" altLang="x-none">
              <a:solidFill>
                <a:srgbClr val="898989"/>
              </a:solidFill>
            </a:endParaRPr>
          </a:p>
        </p:txBody>
      </p:sp>
      <p:pic>
        <p:nvPicPr>
          <p:cNvPr id="17412" name="Picture 2" descr="d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166688"/>
            <a:ext cx="8969375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4"/>
          <p:cNvSpPr>
            <a:spLocks noChangeArrowheads="1"/>
          </p:cNvSpPr>
          <p:nvPr/>
        </p:nvSpPr>
        <p:spPr bwMode="auto">
          <a:xfrm>
            <a:off x="5942013" y="6488113"/>
            <a:ext cx="3143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SG" altLang="x-none" sz="1600">
                <a:solidFill>
                  <a:srgbClr val="333333"/>
                </a:solidFill>
                <a:latin typeface="Lato" charset="0"/>
              </a:rPr>
              <a:t>Source : engineersjournal.ie</a:t>
            </a:r>
            <a:endParaRPr lang="en-SG" altLang="x-none" sz="1600"/>
          </a:p>
        </p:txBody>
      </p:sp>
      <p:sp>
        <p:nvSpPr>
          <p:cNvPr id="13" name="TextBox 12">
            <a:extLst>
              <a:ext uri="{FF2B5EF4-FFF2-40B4-BE49-F238E27FC236}"/>
            </a:extLst>
          </p:cNvPr>
          <p:cNvSpPr txBox="1"/>
          <p:nvPr/>
        </p:nvSpPr>
        <p:spPr>
          <a:xfrm>
            <a:off x="268288" y="441325"/>
            <a:ext cx="4922837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vi-VN" altLang="x-none" sz="2000" b="1">
                <a:solidFill>
                  <a:schemeClr val="tx2"/>
                </a:solidFill>
                <a:latin typeface="Arial" charset="0"/>
              </a:rPr>
              <a:t>Từ Industry 1.0 đến Industry 4.0 </a:t>
            </a:r>
            <a:endParaRPr lang="en-US" altLang="x-none" sz="2000" b="1">
              <a:solidFill>
                <a:schemeClr val="tx2"/>
              </a:solidFill>
            </a:endParaRPr>
          </a:p>
        </p:txBody>
      </p:sp>
      <p:sp>
        <p:nvSpPr>
          <p:cNvPr id="17415" name="TextBox 18"/>
          <p:cNvSpPr txBox="1">
            <a:spLocks noChangeArrowheads="1"/>
          </p:cNvSpPr>
          <p:nvPr/>
        </p:nvSpPr>
        <p:spPr bwMode="auto">
          <a:xfrm>
            <a:off x="268288" y="963613"/>
            <a:ext cx="2149475" cy="15700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vi-VN" altLang="x-none" sz="1600" b="1">
                <a:solidFill>
                  <a:srgbClr val="333333"/>
                </a:solidFill>
                <a:latin typeface="Lato" charset="0"/>
              </a:rPr>
              <a:t>Cách mạng công nghiệp thứ 1</a:t>
            </a:r>
          </a:p>
          <a:p>
            <a:pPr eaLnBrk="1" hangingPunct="1"/>
            <a:r>
              <a:rPr lang="vi-VN" altLang="x-none" sz="1600">
                <a:solidFill>
                  <a:srgbClr val="333333"/>
                </a:solidFill>
                <a:latin typeface="Lato" charset="0"/>
              </a:rPr>
              <a:t>Các dụng cụ sản xuất cơ khí xuất phát từ máy hơi nước </a:t>
            </a:r>
            <a:endParaRPr lang="en-US" altLang="x-none" sz="1600">
              <a:solidFill>
                <a:srgbClr val="333333"/>
              </a:solidFill>
              <a:latin typeface="Lato" charset="0"/>
            </a:endParaRPr>
          </a:p>
          <a:p>
            <a:pPr eaLnBrk="1" hangingPunct="1"/>
            <a:endParaRPr lang="en-US" altLang="x-none" sz="1600"/>
          </a:p>
        </p:txBody>
      </p:sp>
      <p:sp>
        <p:nvSpPr>
          <p:cNvPr id="17416" name="TextBox 20"/>
          <p:cNvSpPr txBox="1">
            <a:spLocks noChangeArrowheads="1"/>
          </p:cNvSpPr>
          <p:nvPr/>
        </p:nvSpPr>
        <p:spPr bwMode="auto">
          <a:xfrm>
            <a:off x="2582863" y="958850"/>
            <a:ext cx="1922462" cy="1600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vi-VN" altLang="x-none" sz="1400" b="1">
                <a:solidFill>
                  <a:srgbClr val="00B050"/>
                </a:solidFill>
                <a:latin typeface="Lato" charset="0"/>
              </a:rPr>
              <a:t>Cách mạng công nghiệp thứ 2</a:t>
            </a:r>
          </a:p>
          <a:p>
            <a:pPr eaLnBrk="1" hangingPunct="1"/>
            <a:r>
              <a:rPr lang="vi-VN" altLang="x-none" sz="1400">
                <a:solidFill>
                  <a:srgbClr val="333333"/>
                </a:solidFill>
                <a:latin typeface="Lato" charset="0"/>
              </a:rPr>
              <a:t>sản xuất hàng loạt</a:t>
            </a:r>
            <a:r>
              <a:rPr lang="en-US" altLang="x-none" sz="1400">
                <a:solidFill>
                  <a:srgbClr val="333333"/>
                </a:solidFill>
                <a:latin typeface="Lato" charset="0"/>
              </a:rPr>
              <a:t> lớn, </a:t>
            </a:r>
            <a:r>
              <a:rPr lang="vi-VN" altLang="x-none" sz="1400">
                <a:solidFill>
                  <a:srgbClr val="333333"/>
                </a:solidFill>
                <a:latin typeface="Lato" charset="0"/>
              </a:rPr>
              <a:t>khái niệm phân công lao động</a:t>
            </a:r>
            <a:r>
              <a:rPr lang="en-US" altLang="x-none" sz="1400">
                <a:solidFill>
                  <a:srgbClr val="333333"/>
                </a:solidFill>
                <a:latin typeface="Lato" charset="0"/>
              </a:rPr>
              <a:t>,</a:t>
            </a:r>
            <a:r>
              <a:rPr lang="vi-VN" altLang="x-none" sz="1400">
                <a:solidFill>
                  <a:srgbClr val="333333"/>
                </a:solidFill>
                <a:latin typeface="Lato" charset="0"/>
              </a:rPr>
              <a:t> sử dụng năng lượng điện </a:t>
            </a:r>
            <a:endParaRPr lang="en-US" altLang="x-none" sz="1400"/>
          </a:p>
        </p:txBody>
      </p:sp>
      <p:sp>
        <p:nvSpPr>
          <p:cNvPr id="17417" name="TextBox 22"/>
          <p:cNvSpPr txBox="1">
            <a:spLocks noChangeArrowheads="1"/>
          </p:cNvSpPr>
          <p:nvPr/>
        </p:nvSpPr>
        <p:spPr bwMode="auto">
          <a:xfrm>
            <a:off x="4641850" y="969963"/>
            <a:ext cx="1804988" cy="18161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vi-VN" altLang="x-none" sz="1400" b="1">
                <a:solidFill>
                  <a:srgbClr val="F79646"/>
                </a:solidFill>
                <a:latin typeface="Lato" charset="0"/>
              </a:rPr>
              <a:t>Cách mạng công nghiệp thứ 3</a:t>
            </a:r>
          </a:p>
          <a:p>
            <a:pPr eaLnBrk="1" hangingPunct="1"/>
            <a:r>
              <a:rPr lang="vi-VN" altLang="x-none" sz="1400">
                <a:solidFill>
                  <a:srgbClr val="333333"/>
                </a:solidFill>
                <a:latin typeface="Lato" charset="0"/>
              </a:rPr>
              <a:t>Trên cơ sở sử dụng kỹ thuật điện tử, </a:t>
            </a:r>
            <a:r>
              <a:rPr lang="en-US" altLang="x-none" sz="1400">
                <a:solidFill>
                  <a:srgbClr val="333333"/>
                </a:solidFill>
                <a:latin typeface="Lato" charset="0"/>
              </a:rPr>
              <a:t>CNT</a:t>
            </a:r>
            <a:r>
              <a:rPr lang="vi-VN" altLang="x-none" sz="1400">
                <a:solidFill>
                  <a:srgbClr val="333333"/>
                </a:solidFill>
                <a:latin typeface="Lato" charset="0"/>
              </a:rPr>
              <a:t>T và sản xuất tự động</a:t>
            </a:r>
            <a:endParaRPr lang="en-US" altLang="x-none" sz="1400">
              <a:solidFill>
                <a:srgbClr val="333333"/>
              </a:solidFill>
              <a:latin typeface="Lato" charset="0"/>
            </a:endParaRPr>
          </a:p>
          <a:p>
            <a:pPr eaLnBrk="1" hangingPunct="1"/>
            <a:endParaRPr lang="en-US" altLang="x-none" sz="1400">
              <a:solidFill>
                <a:srgbClr val="333333"/>
              </a:solidFill>
              <a:latin typeface="Lato" charset="0"/>
            </a:endParaRPr>
          </a:p>
          <a:p>
            <a:pPr eaLnBrk="1" hangingPunct="1"/>
            <a:endParaRPr lang="vi-VN" altLang="x-none" sz="1400">
              <a:solidFill>
                <a:srgbClr val="333333"/>
              </a:solidFill>
              <a:latin typeface="Lato" charset="0"/>
            </a:endParaRPr>
          </a:p>
        </p:txBody>
      </p:sp>
      <p:sp>
        <p:nvSpPr>
          <p:cNvPr id="17418" name="TextBox 24"/>
          <p:cNvSpPr txBox="1">
            <a:spLocks noChangeArrowheads="1"/>
          </p:cNvSpPr>
          <p:nvPr/>
        </p:nvSpPr>
        <p:spPr bwMode="auto">
          <a:xfrm>
            <a:off x="6583363" y="958850"/>
            <a:ext cx="1693862" cy="1168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vi-VN" altLang="x-none" sz="1400" b="1">
                <a:solidFill>
                  <a:srgbClr val="C00000"/>
                </a:solidFill>
                <a:latin typeface="Lato" charset="0"/>
              </a:rPr>
              <a:t>Cách mạng công nghiệp thứ 4</a:t>
            </a:r>
          </a:p>
          <a:p>
            <a:pPr eaLnBrk="1" hangingPunct="1"/>
            <a:r>
              <a:rPr lang="vi-VN" altLang="x-none" sz="1400">
                <a:solidFill>
                  <a:srgbClr val="333333"/>
                </a:solidFill>
                <a:latin typeface="Lato" charset="0"/>
              </a:rPr>
              <a:t>Trên cơ sở sử dụng các </a:t>
            </a:r>
            <a:r>
              <a:rPr lang="en-US" altLang="x-none" sz="1400">
                <a:solidFill>
                  <a:srgbClr val="333333"/>
                </a:solidFill>
                <a:latin typeface="Lato" charset="0"/>
              </a:rPr>
              <a:t>Kh</a:t>
            </a:r>
            <a:r>
              <a:rPr lang="vi-VN" altLang="x-none" sz="1400">
                <a:solidFill>
                  <a:srgbClr val="333333"/>
                </a:solidFill>
                <a:latin typeface="Lato" charset="0"/>
              </a:rPr>
              <a:t>ông gian</a:t>
            </a:r>
            <a:r>
              <a:rPr lang="en-US" altLang="x-none" sz="1400">
                <a:solidFill>
                  <a:srgbClr val="333333"/>
                </a:solidFill>
                <a:latin typeface="Lato" charset="0"/>
              </a:rPr>
              <a:t> điều khiển.</a:t>
            </a:r>
            <a:endParaRPr lang="en-US" altLang="x-none" sz="1400"/>
          </a:p>
        </p:txBody>
      </p:sp>
      <p:sp>
        <p:nvSpPr>
          <p:cNvPr id="26" name="TextBox 25">
            <a:extLst>
              <a:ext uri="{FF2B5EF4-FFF2-40B4-BE49-F238E27FC236}"/>
            </a:extLst>
          </p:cNvPr>
          <p:cNvSpPr txBox="1"/>
          <p:nvPr/>
        </p:nvSpPr>
        <p:spPr>
          <a:xfrm rot="10800000" flipV="1">
            <a:off x="7954963" y="379413"/>
            <a:ext cx="1243012" cy="584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vi-VN" altLang="x-none" sz="1600" b="1">
                <a:latin typeface="Lato" charset="0"/>
              </a:rPr>
              <a:t>Mức độ phức tạp</a:t>
            </a:r>
            <a:endParaRPr lang="en-US" altLang="x-none" sz="1600"/>
          </a:p>
        </p:txBody>
      </p:sp>
      <p:sp>
        <p:nvSpPr>
          <p:cNvPr id="28" name="TextBox 27">
            <a:extLst>
              <a:ext uri="{FF2B5EF4-FFF2-40B4-BE49-F238E27FC236}"/>
            </a:extLst>
          </p:cNvPr>
          <p:cNvSpPr txBox="1"/>
          <p:nvPr/>
        </p:nvSpPr>
        <p:spPr>
          <a:xfrm rot="10800000" flipV="1">
            <a:off x="7929563" y="5592763"/>
            <a:ext cx="1241425" cy="33813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vi-VN" altLang="x-none" sz="1600" b="1">
                <a:latin typeface="Lato" charset="0"/>
              </a:rPr>
              <a:t>Thời gian</a:t>
            </a:r>
            <a:endParaRPr lang="en-US" altLang="x-none" sz="1600"/>
          </a:p>
        </p:txBody>
      </p:sp>
      <p:sp>
        <p:nvSpPr>
          <p:cNvPr id="17421" name="TextBox 13"/>
          <p:cNvSpPr txBox="1">
            <a:spLocks noChangeArrowheads="1"/>
          </p:cNvSpPr>
          <p:nvPr/>
        </p:nvSpPr>
        <p:spPr bwMode="auto">
          <a:xfrm>
            <a:off x="5178425" y="4311650"/>
            <a:ext cx="152717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200" b="1">
                <a:solidFill>
                  <a:srgbClr val="333333"/>
                </a:solidFill>
                <a:latin typeface="Lato" charset="0"/>
              </a:rPr>
              <a:t>Bộ Điều khiển lập trình đầu tiên,1969</a:t>
            </a:r>
          </a:p>
        </p:txBody>
      </p:sp>
      <p:sp>
        <p:nvSpPr>
          <p:cNvPr id="17422" name="TextBox 14"/>
          <p:cNvSpPr txBox="1">
            <a:spLocks noChangeArrowheads="1"/>
          </p:cNvSpPr>
          <p:nvPr/>
        </p:nvSpPr>
        <p:spPr bwMode="auto">
          <a:xfrm>
            <a:off x="1243013" y="4464050"/>
            <a:ext cx="1865312" cy="4937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300" b="1">
                <a:solidFill>
                  <a:srgbClr val="333333"/>
                </a:solidFill>
                <a:latin typeface="Lato" charset="0"/>
              </a:rPr>
              <a:t>Máy dệt c</a:t>
            </a:r>
            <a:r>
              <a:rPr lang="vi-VN" altLang="x-none" sz="1300" b="1">
                <a:solidFill>
                  <a:srgbClr val="333333"/>
                </a:solidFill>
                <a:latin typeface="Lato" charset="0"/>
              </a:rPr>
              <a:t>ơ</a:t>
            </a:r>
            <a:r>
              <a:rPr lang="en-US" altLang="x-none" sz="1300" b="1">
                <a:solidFill>
                  <a:srgbClr val="333333"/>
                </a:solidFill>
                <a:latin typeface="Lato" charset="0"/>
              </a:rPr>
              <a:t> đầu tiên trên thế giới 1784</a:t>
            </a:r>
          </a:p>
        </p:txBody>
      </p:sp>
      <p:sp>
        <p:nvSpPr>
          <p:cNvPr id="17423" name="TextBox 15"/>
          <p:cNvSpPr txBox="1">
            <a:spLocks noChangeArrowheads="1"/>
          </p:cNvSpPr>
          <p:nvPr/>
        </p:nvSpPr>
        <p:spPr bwMode="auto">
          <a:xfrm>
            <a:off x="3544888" y="4295775"/>
            <a:ext cx="1444625" cy="830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200" b="1">
                <a:solidFill>
                  <a:srgbClr val="333333"/>
                </a:solidFill>
                <a:latin typeface="Lato" charset="0"/>
              </a:rPr>
              <a:t>Băng chuyền tự động đầu tiên trong lò sát sinh, Cincinati, 1870</a:t>
            </a:r>
          </a:p>
        </p:txBody>
      </p:sp>
      <p:sp>
        <p:nvSpPr>
          <p:cNvPr id="17424" name="TextBox 16"/>
          <p:cNvSpPr txBox="1">
            <a:spLocks noChangeArrowheads="1"/>
          </p:cNvSpPr>
          <p:nvPr/>
        </p:nvSpPr>
        <p:spPr bwMode="auto">
          <a:xfrm>
            <a:off x="7115175" y="4311650"/>
            <a:ext cx="468313" cy="338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600" b="1">
                <a:solidFill>
                  <a:srgbClr val="333333"/>
                </a:solidFill>
                <a:latin typeface="Lato" charset="0"/>
              </a:rPr>
              <a:t>?</a:t>
            </a:r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231775" y="6105525"/>
            <a:ext cx="81549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SG" altLang="x-none" sz="1600">
                <a:solidFill>
                  <a:srgbClr val="FF0000"/>
                </a:solidFill>
                <a:latin typeface="Lato" charset="0"/>
              </a:rPr>
              <a:t>Hình 1. Giới thiệu về mốc thời gian và mốc đánh dấu các cuộc Cách mạng Công nghiệp</a:t>
            </a:r>
            <a:endParaRPr lang="en-SG" altLang="x-none" sz="1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4938"/>
            <a:ext cx="8229600" cy="301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CMCN 1.0</a:t>
            </a:r>
          </a:p>
        </p:txBody>
      </p:sp>
      <p:pic>
        <p:nvPicPr>
          <p:cNvPr id="1843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685800"/>
            <a:ext cx="7466013" cy="530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8"/>
          <p:cNvSpPr txBox="1">
            <a:spLocks noChangeArrowheads="1"/>
          </p:cNvSpPr>
          <p:nvPr/>
        </p:nvSpPr>
        <p:spPr bwMode="auto">
          <a:xfrm>
            <a:off x="784225" y="6110288"/>
            <a:ext cx="73612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x-none">
                <a:latin typeface="Tahoma" charset="0"/>
                <a:ea typeface="Tahoma" charset="0"/>
                <a:cs typeface="Tahoma" charset="0"/>
              </a:rPr>
              <a:t>Hình 2: Nhà may dệt h</a:t>
            </a:r>
            <a:r>
              <a:rPr lang="vi-VN" altLang="x-none">
                <a:latin typeface="Tahoma" charset="0"/>
                <a:ea typeface="Tahoma" charset="0"/>
                <a:cs typeface="Tahoma" charset="0"/>
              </a:rPr>
              <a:t>ơ</a:t>
            </a:r>
            <a:r>
              <a:rPr lang="en-US" altLang="x-none">
                <a:latin typeface="Tahoma" charset="0"/>
                <a:ea typeface="Tahoma" charset="0"/>
                <a:cs typeface="Tahoma" charset="0"/>
              </a:rPr>
              <a:t>i n</a:t>
            </a:r>
            <a:r>
              <a:rPr lang="vi-VN" altLang="x-none">
                <a:latin typeface="Tahoma" charset="0"/>
                <a:ea typeface="Tahoma" charset="0"/>
                <a:cs typeface="Tahoma" charset="0"/>
              </a:rPr>
              <a:t>ư</a:t>
            </a:r>
            <a:r>
              <a:rPr lang="en-US" altLang="x-none">
                <a:latin typeface="Tahoma" charset="0"/>
                <a:ea typeface="Tahoma" charset="0"/>
                <a:cs typeface="Tahoma" charset="0"/>
              </a:rPr>
              <a:t>ớc đầu tiên ở Anh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27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CMCN 2.0</a:t>
            </a:r>
          </a:p>
        </p:txBody>
      </p:sp>
      <p:pic>
        <p:nvPicPr>
          <p:cNvPr id="19459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8" y="922338"/>
            <a:ext cx="8437562" cy="509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8"/>
          <p:cNvSpPr txBox="1">
            <a:spLocks noChangeArrowheads="1"/>
          </p:cNvSpPr>
          <p:nvPr/>
        </p:nvSpPr>
        <p:spPr bwMode="auto">
          <a:xfrm>
            <a:off x="960438" y="6159500"/>
            <a:ext cx="7993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>
                <a:latin typeface="Tahoma" charset="0"/>
                <a:ea typeface="Tahoma" charset="0"/>
                <a:cs typeface="Tahoma" charset="0"/>
              </a:rPr>
              <a:t>Hình 3: Dây chuyền lắp ráp Auto đầu tiên trên thế giới (hãng Ford, </a:t>
            </a:r>
            <a:r>
              <a:rPr lang="en-US" altLang="x-none">
                <a:latin typeface="Tahoma" charset="0"/>
                <a:ea typeface="Tahoma" charset="0"/>
                <a:cs typeface="Tahoma" charset="0"/>
                <a:hlinkClick r:id="rId3" action="ppaction://hlinkfile"/>
              </a:rPr>
              <a:t>model T</a:t>
            </a:r>
            <a:r>
              <a:rPr lang="en-US" altLang="x-none">
                <a:latin typeface="Tahoma" charset="0"/>
                <a:ea typeface="Tahoma" charset="0"/>
                <a:cs typeface="Tahoma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74638"/>
            <a:ext cx="8229600" cy="4810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CMCN 3.0</a:t>
            </a:r>
          </a:p>
        </p:txBody>
      </p:sp>
      <p:pic>
        <p:nvPicPr>
          <p:cNvPr id="2048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8147050" cy="512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5"/>
          <p:cNvSpPr txBox="1">
            <a:spLocks noChangeArrowheads="1"/>
          </p:cNvSpPr>
          <p:nvPr/>
        </p:nvSpPr>
        <p:spPr bwMode="auto">
          <a:xfrm>
            <a:off x="1019175" y="6234113"/>
            <a:ext cx="6332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/>
              <a:t>Hình 4: Dây chuyền đóng chai tự động của nhà máy bia Heineken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85750" y="442913"/>
            <a:ext cx="1412875" cy="6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fld id="{79FA5AE1-54FC-934D-9782-C90F6338AF21}" type="slidenum">
              <a:rPr lang="en-US" altLang="x-none">
                <a:solidFill>
                  <a:srgbClr val="898989"/>
                </a:solidFill>
              </a:rPr>
              <a:pPr/>
              <a:t>7</a:t>
            </a:fld>
            <a:endParaRPr lang="en-US" altLang="x-none">
              <a:solidFill>
                <a:srgbClr val="898989"/>
              </a:solidFill>
            </a:endParaRPr>
          </a:p>
        </p:txBody>
      </p:sp>
      <p:pic>
        <p:nvPicPr>
          <p:cNvPr id="21506" name="Picture 2" descr="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37" b="-2"/>
          <a:stretch>
            <a:fillRect/>
          </a:stretch>
        </p:blipFill>
        <p:spPr bwMode="auto">
          <a:xfrm>
            <a:off x="77788" y="87313"/>
            <a:ext cx="8850312" cy="681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05463" y="6410325"/>
            <a:ext cx="34147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SG" altLang="x-none" sz="1600"/>
              <a:t>Source: http://blog.robotiq.com/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14363" y="93663"/>
            <a:ext cx="8229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defRPr/>
            </a:pPr>
            <a:r>
              <a:rPr lang="en-SG" sz="3000" kern="0" dirty="0"/>
              <a:t>Industry 4.0</a:t>
            </a: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484188" y="209550"/>
            <a:ext cx="1262062" cy="2460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KG ĐIỀU KHIỂN</a:t>
            </a:r>
          </a:p>
        </p:txBody>
      </p:sp>
      <p:sp>
        <p:nvSpPr>
          <p:cNvPr id="8" name="TextBox 7">
            <a:extLst>
              <a:ext uri="{FF2B5EF4-FFF2-40B4-BE49-F238E27FC236}"/>
            </a:extLst>
          </p:cNvPr>
          <p:cNvSpPr txBox="1"/>
          <p:nvPr/>
        </p:nvSpPr>
        <p:spPr>
          <a:xfrm>
            <a:off x="1839913" y="512763"/>
            <a:ext cx="838200" cy="431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100">
                <a:solidFill>
                  <a:srgbClr val="002060"/>
                </a:solidFill>
                <a:latin typeface="Lato" charset="0"/>
              </a:rPr>
              <a:t>Điện toán đám mây</a:t>
            </a:r>
          </a:p>
        </p:txBody>
      </p:sp>
      <p:sp>
        <p:nvSpPr>
          <p:cNvPr id="9" name="TextBox 8">
            <a:extLst>
              <a:ext uri="{FF2B5EF4-FFF2-40B4-BE49-F238E27FC236}"/>
            </a:extLst>
          </p:cNvPr>
          <p:cNvSpPr txBox="1"/>
          <p:nvPr/>
        </p:nvSpPr>
        <p:spPr>
          <a:xfrm>
            <a:off x="3808413" y="196850"/>
            <a:ext cx="952500" cy="2762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rgbClr val="002060"/>
                </a:solidFill>
                <a:latin typeface="Lato"/>
                <a:ea typeface="+mn-ea"/>
                <a:cs typeface="+mn-cs"/>
              </a:rPr>
              <a:t>BIG DATA</a:t>
            </a:r>
          </a:p>
        </p:txBody>
      </p:sp>
      <p:sp>
        <p:nvSpPr>
          <p:cNvPr id="10" name="TextBox 9">
            <a:extLst>
              <a:ext uri="{FF2B5EF4-FFF2-40B4-BE49-F238E27FC236}"/>
            </a:extLst>
          </p:cNvPr>
          <p:cNvSpPr txBox="1"/>
          <p:nvPr/>
        </p:nvSpPr>
        <p:spPr>
          <a:xfrm>
            <a:off x="425450" y="577850"/>
            <a:ext cx="1339850" cy="676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Bảo vệ và bảo mật tốt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Vòng đời sp dài</a:t>
            </a:r>
          </a:p>
          <a:p>
            <a:pPr eaLnBrk="1" hangingPunct="1">
              <a:buFontTx/>
              <a:buChar char="-"/>
            </a:pPr>
            <a:endParaRPr lang="en-US" altLang="x-none" sz="900">
              <a:solidFill>
                <a:srgbClr val="984807"/>
              </a:solidFill>
              <a:latin typeface="Lato" charset="0"/>
            </a:endParaRPr>
          </a:p>
        </p:txBody>
      </p:sp>
      <p:sp>
        <p:nvSpPr>
          <p:cNvPr id="11" name="TextBox 10">
            <a:extLst>
              <a:ext uri="{FF2B5EF4-FFF2-40B4-BE49-F238E27FC236}"/>
            </a:extLst>
          </p:cNvPr>
          <p:cNvSpPr txBox="1"/>
          <p:nvPr/>
        </p:nvSpPr>
        <p:spPr>
          <a:xfrm>
            <a:off x="1949450" y="1193800"/>
            <a:ext cx="933450" cy="2460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>
                <a:solidFill>
                  <a:srgbClr val="002060"/>
                </a:solidFill>
                <a:latin typeface="Lato" charset="0"/>
              </a:rPr>
              <a:t>CẢM BIẾN</a:t>
            </a:r>
          </a:p>
        </p:txBody>
      </p:sp>
      <p:sp>
        <p:nvSpPr>
          <p:cNvPr id="12" name="TextBox 11">
            <a:extLst>
              <a:ext uri="{FF2B5EF4-FFF2-40B4-BE49-F238E27FC236}"/>
            </a:extLst>
          </p:cNvPr>
          <p:cNvSpPr txBox="1"/>
          <p:nvPr/>
        </p:nvSpPr>
        <p:spPr>
          <a:xfrm>
            <a:off x="3836988" y="1263650"/>
            <a:ext cx="1003300" cy="6223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100" b="1">
                <a:solidFill>
                  <a:srgbClr val="002060"/>
                </a:solidFill>
                <a:latin typeface="Lato" charset="0"/>
              </a:rPr>
              <a:t>HỆ THỐNG</a:t>
            </a:r>
          </a:p>
          <a:p>
            <a:pPr eaLnBrk="1" hangingPunct="1"/>
            <a:r>
              <a:rPr lang="en-US" altLang="x-none" sz="1100" b="1">
                <a:solidFill>
                  <a:srgbClr val="002060"/>
                </a:solidFill>
                <a:latin typeface="Lato" charset="0"/>
              </a:rPr>
              <a:t>SX TIÊN TIẾN</a:t>
            </a:r>
          </a:p>
        </p:txBody>
      </p:sp>
      <p:sp>
        <p:nvSpPr>
          <p:cNvPr id="21515" name="TextBox 12"/>
          <p:cNvSpPr txBox="1">
            <a:spLocks noChangeArrowheads="1"/>
          </p:cNvSpPr>
          <p:nvPr/>
        </p:nvSpPr>
        <p:spPr bwMode="auto">
          <a:xfrm>
            <a:off x="4854575" y="163513"/>
            <a:ext cx="1328738" cy="460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x-none" sz="1200">
              <a:solidFill>
                <a:srgbClr val="002060"/>
              </a:solidFill>
              <a:latin typeface="Lato" charset="0"/>
            </a:endParaRPr>
          </a:p>
          <a:p>
            <a:pPr eaLnBrk="1" hangingPunct="1"/>
            <a:endParaRPr lang="en-US" altLang="x-none" sz="1200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14" name="TextBox 13">
            <a:extLst>
              <a:ext uri="{FF2B5EF4-FFF2-40B4-BE49-F238E27FC236}"/>
            </a:extLst>
          </p:cNvPr>
          <p:cNvSpPr txBox="1"/>
          <p:nvPr/>
        </p:nvSpPr>
        <p:spPr>
          <a:xfrm>
            <a:off x="4932363" y="1169988"/>
            <a:ext cx="1793875" cy="7699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1100">
                <a:solidFill>
                  <a:srgbClr val="002060"/>
                </a:solidFill>
                <a:latin typeface="Lato" charset="0"/>
              </a:rPr>
              <a:t>Tự động hoàn toàn</a:t>
            </a:r>
          </a:p>
          <a:p>
            <a:pPr eaLnBrk="1" hangingPunct="1">
              <a:buFontTx/>
              <a:buChar char="-"/>
            </a:pPr>
            <a:r>
              <a:rPr lang="en-US" altLang="x-none" sz="1100">
                <a:solidFill>
                  <a:srgbClr val="002060"/>
                </a:solidFill>
                <a:latin typeface="Lato" charset="0"/>
              </a:rPr>
              <a:t>Các máy, thiết bị nối kết với nhau</a:t>
            </a:r>
          </a:p>
          <a:p>
            <a:pPr eaLnBrk="1" hangingPunct="1">
              <a:buFontTx/>
              <a:buChar char="-"/>
            </a:pPr>
            <a:r>
              <a:rPr lang="en-US" altLang="x-none" sz="1100">
                <a:solidFill>
                  <a:srgbClr val="002060"/>
                </a:solidFill>
                <a:latin typeface="Lato" charset="0"/>
              </a:rPr>
              <a:t>Máy giao tiếp với nhau</a:t>
            </a:r>
          </a:p>
        </p:txBody>
      </p:sp>
      <p:sp>
        <p:nvSpPr>
          <p:cNvPr id="15" name="TextBox 14">
            <a:extLst>
              <a:ext uri="{FF2B5EF4-FFF2-40B4-BE49-F238E27FC236}"/>
            </a:extLst>
          </p:cNvPr>
          <p:cNvSpPr txBox="1"/>
          <p:nvPr/>
        </p:nvSpPr>
        <p:spPr>
          <a:xfrm>
            <a:off x="434975" y="1581150"/>
            <a:ext cx="925513" cy="4000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NHÀ CUNG ỨNG</a:t>
            </a:r>
          </a:p>
        </p:txBody>
      </p:sp>
      <p:sp>
        <p:nvSpPr>
          <p:cNvPr id="16" name="TextBox 15">
            <a:extLst>
              <a:ext uri="{FF2B5EF4-FFF2-40B4-BE49-F238E27FC236}"/>
            </a:extLst>
          </p:cNvPr>
          <p:cNvSpPr txBox="1"/>
          <p:nvPr/>
        </p:nvSpPr>
        <p:spPr>
          <a:xfrm>
            <a:off x="468313" y="4337050"/>
            <a:ext cx="1163637" cy="8620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1000">
                <a:solidFill>
                  <a:srgbClr val="002060"/>
                </a:solidFill>
                <a:latin typeface="Lato" charset="0"/>
              </a:rPr>
              <a:t>Kết nối toàn diện chuỗi cung ứng</a:t>
            </a:r>
          </a:p>
          <a:p>
            <a:pPr eaLnBrk="1" hangingPunct="1">
              <a:buFontTx/>
              <a:buChar char="-"/>
            </a:pPr>
            <a:r>
              <a:rPr lang="en-US" altLang="x-none" sz="1000">
                <a:solidFill>
                  <a:srgbClr val="002060"/>
                </a:solidFill>
                <a:latin typeface="Lato" charset="0"/>
              </a:rPr>
              <a:t>Liên lạc trao đổi</a:t>
            </a:r>
          </a:p>
        </p:txBody>
      </p:sp>
      <p:sp>
        <p:nvSpPr>
          <p:cNvPr id="17" name="TextBox 16">
            <a:extLst>
              <a:ext uri="{FF2B5EF4-FFF2-40B4-BE49-F238E27FC236}"/>
            </a:extLst>
          </p:cNvPr>
          <p:cNvSpPr txBox="1"/>
          <p:nvPr/>
        </p:nvSpPr>
        <p:spPr>
          <a:xfrm>
            <a:off x="1716088" y="1457325"/>
            <a:ext cx="1262062" cy="7858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002060"/>
                </a:solidFill>
                <a:latin typeface="Lato" charset="0"/>
              </a:rPr>
              <a:t>Độ tin cậy cao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002060"/>
                </a:solidFill>
                <a:latin typeface="Lato" charset="0"/>
              </a:rPr>
              <a:t>Sai sót bằng 0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002060"/>
                </a:solidFill>
                <a:latin typeface="Lato" charset="0"/>
              </a:rPr>
              <a:t>Có thể  dò tìm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002060"/>
                </a:solidFill>
                <a:latin typeface="Lato" charset="0"/>
              </a:rPr>
              <a:t>Có thể dự đoán</a:t>
            </a:r>
          </a:p>
          <a:p>
            <a:pPr eaLnBrk="1" hangingPunct="1">
              <a:buFontTx/>
              <a:buChar char="-"/>
            </a:pPr>
            <a:endParaRPr lang="en-US" altLang="x-none" sz="900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18" name="TextBox 17">
            <a:extLst>
              <a:ext uri="{FF2B5EF4-FFF2-40B4-BE49-F238E27FC236}"/>
            </a:extLst>
          </p:cNvPr>
          <p:cNvSpPr txBox="1"/>
          <p:nvPr/>
        </p:nvSpPr>
        <p:spPr>
          <a:xfrm>
            <a:off x="7313613" y="2044700"/>
            <a:ext cx="1373187" cy="5302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900">
                <a:solidFill>
                  <a:srgbClr val="002060"/>
                </a:solidFill>
                <a:latin typeface="Lato" charset="0"/>
              </a:rPr>
              <a:t>ĐÁP ỨNG NHIỀU NHẤT SỰ ĐA DẠNG</a:t>
            </a:r>
          </a:p>
          <a:p>
            <a:pPr eaLnBrk="1" hangingPunct="1"/>
            <a:r>
              <a:rPr lang="en-US" altLang="x-none" sz="900">
                <a:solidFill>
                  <a:srgbClr val="002060"/>
                </a:solidFill>
                <a:latin typeface="Lato" charset="0"/>
              </a:rPr>
              <a:t>CỦA KHÁCH HÀNG</a:t>
            </a:r>
          </a:p>
        </p:txBody>
      </p:sp>
      <p:sp>
        <p:nvSpPr>
          <p:cNvPr id="19" name="TextBox 18">
            <a:extLst>
              <a:ext uri="{FF2B5EF4-FFF2-40B4-BE49-F238E27FC236}"/>
            </a:extLst>
          </p:cNvPr>
          <p:cNvSpPr txBox="1"/>
          <p:nvPr/>
        </p:nvSpPr>
        <p:spPr>
          <a:xfrm>
            <a:off x="7242175" y="769938"/>
            <a:ext cx="1685925" cy="11699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1000">
                <a:solidFill>
                  <a:srgbClr val="002060"/>
                </a:solidFill>
                <a:latin typeface="Lato" charset="0"/>
              </a:rPr>
              <a:t>Khách hàng &amp; Nhà cung cấp gần gũi</a:t>
            </a:r>
          </a:p>
          <a:p>
            <a:pPr eaLnBrk="1" hangingPunct="1">
              <a:buFontTx/>
              <a:buChar char="-"/>
            </a:pPr>
            <a:r>
              <a:rPr lang="en-US" altLang="x-none" sz="1000">
                <a:solidFill>
                  <a:srgbClr val="002060"/>
                </a:solidFill>
                <a:latin typeface="Lato" charset="0"/>
              </a:rPr>
              <a:t>Linh hoạt</a:t>
            </a:r>
          </a:p>
          <a:p>
            <a:pPr eaLnBrk="1" hangingPunct="1">
              <a:buFontTx/>
              <a:buChar char="-"/>
            </a:pPr>
            <a:r>
              <a:rPr lang="en-US" altLang="x-none" sz="1000">
                <a:solidFill>
                  <a:srgbClr val="002060"/>
                </a:solidFill>
                <a:latin typeface="Lato" charset="0"/>
              </a:rPr>
              <a:t>Đáp ứng cao nhất các yêu cầu khác nhau</a:t>
            </a:r>
          </a:p>
          <a:p>
            <a:pPr eaLnBrk="1" hangingPunct="1">
              <a:buFontTx/>
              <a:buChar char="-"/>
            </a:pPr>
            <a:r>
              <a:rPr lang="en-US" altLang="x-none" sz="1000">
                <a:solidFill>
                  <a:srgbClr val="002060"/>
                </a:solidFill>
                <a:latin typeface="Lato" charset="0"/>
              </a:rPr>
              <a:t>Sản xuất theo nhu cầu</a:t>
            </a:r>
          </a:p>
          <a:p>
            <a:pPr eaLnBrk="1" hangingPunct="1">
              <a:buFontTx/>
              <a:buChar char="-"/>
            </a:pPr>
            <a:endParaRPr lang="en-US" altLang="x-none" sz="1000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20" name="TextBox 19">
            <a:extLst>
              <a:ext uri="{FF2B5EF4-FFF2-40B4-BE49-F238E27FC236}"/>
            </a:extLst>
          </p:cNvPr>
          <p:cNvSpPr txBox="1"/>
          <p:nvPr/>
        </p:nvSpPr>
        <p:spPr>
          <a:xfrm>
            <a:off x="7388225" y="3995738"/>
            <a:ext cx="1128713" cy="368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900" b="1">
                <a:solidFill>
                  <a:srgbClr val="002060"/>
                </a:solidFill>
                <a:latin typeface="Lato" charset="0"/>
              </a:rPr>
              <a:t>INTERNET KẾT NỐI VẠN VẬT</a:t>
            </a:r>
          </a:p>
        </p:txBody>
      </p:sp>
      <p:sp>
        <p:nvSpPr>
          <p:cNvPr id="21" name="TextBox 20">
            <a:extLst>
              <a:ext uri="{FF2B5EF4-FFF2-40B4-BE49-F238E27FC236}"/>
            </a:extLst>
          </p:cNvPr>
          <p:cNvSpPr txBox="1"/>
          <p:nvPr/>
        </p:nvSpPr>
        <p:spPr>
          <a:xfrm>
            <a:off x="1632540" y="3671876"/>
            <a:ext cx="1489351" cy="55399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MÁY IN 3D</a:t>
            </a:r>
          </a:p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SẢN XUẤT LINH HOẠT.</a:t>
            </a:r>
          </a:p>
        </p:txBody>
      </p:sp>
      <p:sp>
        <p:nvSpPr>
          <p:cNvPr id="22" name="TextBox 21">
            <a:extLst>
              <a:ext uri="{FF2B5EF4-FFF2-40B4-BE49-F238E27FC236}"/>
            </a:extLst>
          </p:cNvPr>
          <p:cNvSpPr txBox="1"/>
          <p:nvPr/>
        </p:nvSpPr>
        <p:spPr>
          <a:xfrm>
            <a:off x="3214256" y="3669318"/>
            <a:ext cx="1394690" cy="55399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CÔNG NGHỆ NANO</a:t>
            </a:r>
          </a:p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VẬT LIỆU MỚI</a:t>
            </a:r>
          </a:p>
          <a:p>
            <a:pPr eaLnBrk="1" hangingPunct="1"/>
            <a:endParaRPr lang="en-US" altLang="x-none" sz="1000" b="1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23" name="TextBox 22">
            <a:extLst>
              <a:ext uri="{FF2B5EF4-FFF2-40B4-BE49-F238E27FC236}"/>
            </a:extLst>
          </p:cNvPr>
          <p:cNvSpPr txBox="1"/>
          <p:nvPr/>
        </p:nvSpPr>
        <p:spPr>
          <a:xfrm>
            <a:off x="4671418" y="3678946"/>
            <a:ext cx="1022649" cy="40011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ROBOT</a:t>
            </a:r>
          </a:p>
          <a:p>
            <a:pPr eaLnBrk="1" hangingPunct="1"/>
            <a:endParaRPr lang="en-US" altLang="x-none" sz="1000" b="1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24" name="TextBox 23">
            <a:extLst>
              <a:ext uri="{FF2B5EF4-FFF2-40B4-BE49-F238E27FC236}"/>
            </a:extLst>
          </p:cNvPr>
          <p:cNvSpPr txBox="1"/>
          <p:nvPr/>
        </p:nvSpPr>
        <p:spPr>
          <a:xfrm>
            <a:off x="5756539" y="3665847"/>
            <a:ext cx="1290806" cy="55399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XE KHÔNG NG</a:t>
            </a:r>
            <a:r>
              <a:rPr lang="vi-VN" altLang="x-none" sz="1000" b="1">
                <a:solidFill>
                  <a:srgbClr val="002060"/>
                </a:solidFill>
                <a:latin typeface="Lato" charset="0"/>
              </a:rPr>
              <a:t>Ư</a:t>
            </a:r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ỜI LÁI</a:t>
            </a:r>
          </a:p>
          <a:p>
            <a:pPr eaLnBrk="1" hangingPunct="1"/>
            <a:endParaRPr lang="en-US" altLang="x-none" sz="1000" b="1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25" name="TextBox 24">
            <a:extLst>
              <a:ext uri="{FF2B5EF4-FFF2-40B4-BE49-F238E27FC236}"/>
            </a:extLst>
          </p:cNvPr>
          <p:cNvSpPr txBox="1"/>
          <p:nvPr/>
        </p:nvSpPr>
        <p:spPr>
          <a:xfrm>
            <a:off x="1676400" y="4235450"/>
            <a:ext cx="1339850" cy="6778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Tạo mẫu nhanh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Loại bỏ hao phí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Đáp ứng mọi nhu cầu</a:t>
            </a:r>
          </a:p>
        </p:txBody>
      </p:sp>
      <p:sp>
        <p:nvSpPr>
          <p:cNvPr id="26" name="TextBox 25">
            <a:extLst>
              <a:ext uri="{FF2B5EF4-FFF2-40B4-BE49-F238E27FC236}"/>
            </a:extLst>
          </p:cNvPr>
          <p:cNvSpPr txBox="1"/>
          <p:nvPr/>
        </p:nvSpPr>
        <p:spPr>
          <a:xfrm>
            <a:off x="3213100" y="4225925"/>
            <a:ext cx="1339850" cy="5318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Kỹ thuật tiên tiến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Tạo ra những sản phẩm độc đáo</a:t>
            </a:r>
          </a:p>
        </p:txBody>
      </p:sp>
      <p:sp>
        <p:nvSpPr>
          <p:cNvPr id="27" name="TextBox 26">
            <a:extLst>
              <a:ext uri="{FF2B5EF4-FFF2-40B4-BE49-F238E27FC236}"/>
            </a:extLst>
          </p:cNvPr>
          <p:cNvSpPr txBox="1"/>
          <p:nvPr/>
        </p:nvSpPr>
        <p:spPr>
          <a:xfrm>
            <a:off x="4659313" y="4195763"/>
            <a:ext cx="946150" cy="6778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Tự động hóa toàn diện </a:t>
            </a:r>
          </a:p>
          <a:p>
            <a:pPr eaLnBrk="1" hangingPunct="1">
              <a:buFontTx/>
              <a:buChar char="-"/>
            </a:pPr>
            <a:endParaRPr lang="en-US" altLang="x-none" sz="900">
              <a:solidFill>
                <a:srgbClr val="984807"/>
              </a:solidFill>
              <a:latin typeface="Lato" charset="0"/>
            </a:endParaRPr>
          </a:p>
        </p:txBody>
      </p:sp>
      <p:sp>
        <p:nvSpPr>
          <p:cNvPr id="28" name="TextBox 27">
            <a:extLst>
              <a:ext uri="{FF2B5EF4-FFF2-40B4-BE49-F238E27FC236}"/>
            </a:extLst>
          </p:cNvPr>
          <p:cNvSpPr txBox="1"/>
          <p:nvPr/>
        </p:nvSpPr>
        <p:spPr>
          <a:xfrm>
            <a:off x="5665788" y="4229100"/>
            <a:ext cx="1339850" cy="676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Chi phí thấp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Kết nối toàn diện</a:t>
            </a:r>
          </a:p>
          <a:p>
            <a:pPr eaLnBrk="1" hangingPunct="1">
              <a:buFontTx/>
              <a:buChar char="-"/>
            </a:pPr>
            <a:r>
              <a:rPr lang="en-US" altLang="x-none" sz="900">
                <a:solidFill>
                  <a:srgbClr val="984807"/>
                </a:solidFill>
                <a:latin typeface="Lato" charset="0"/>
              </a:rPr>
              <a:t>Tăng sự an toàn</a:t>
            </a:r>
          </a:p>
          <a:p>
            <a:pPr eaLnBrk="1" hangingPunct="1">
              <a:buFontTx/>
              <a:buChar char="-"/>
            </a:pPr>
            <a:endParaRPr lang="en-US" altLang="x-none" sz="900">
              <a:solidFill>
                <a:srgbClr val="984807"/>
              </a:solidFill>
              <a:latin typeface="Lato" charset="0"/>
            </a:endParaRPr>
          </a:p>
        </p:txBody>
      </p:sp>
      <p:sp>
        <p:nvSpPr>
          <p:cNvPr id="29" name="TextBox 28">
            <a:extLst>
              <a:ext uri="{FF2B5EF4-FFF2-40B4-BE49-F238E27FC236}"/>
            </a:extLst>
          </p:cNvPr>
          <p:cNvSpPr txBox="1"/>
          <p:nvPr/>
        </p:nvSpPr>
        <p:spPr>
          <a:xfrm>
            <a:off x="5605463" y="4945063"/>
            <a:ext cx="1562100" cy="4000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NHÀ MÁY T</a:t>
            </a:r>
            <a:r>
              <a:rPr lang="vi-VN" altLang="x-none" sz="1000" b="1">
                <a:solidFill>
                  <a:srgbClr val="002060"/>
                </a:solidFill>
                <a:latin typeface="Lato" charset="0"/>
              </a:rPr>
              <a:t>Ư</a:t>
            </a:r>
            <a:r>
              <a:rPr lang="en-US" altLang="x-none" sz="1000" b="1">
                <a:solidFill>
                  <a:srgbClr val="002060"/>
                </a:solidFill>
                <a:latin typeface="Lato" charset="0"/>
              </a:rPr>
              <a:t>ƠNG LAI</a:t>
            </a:r>
          </a:p>
          <a:p>
            <a:pPr eaLnBrk="1" hangingPunct="1"/>
            <a:endParaRPr lang="en-US" altLang="x-none" sz="1000" b="1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30" name="TextBox 29">
            <a:extLst>
              <a:ext uri="{FF2B5EF4-FFF2-40B4-BE49-F238E27FC236}"/>
            </a:extLst>
          </p:cNvPr>
          <p:cNvSpPr txBox="1"/>
          <p:nvPr/>
        </p:nvSpPr>
        <p:spPr>
          <a:xfrm>
            <a:off x="3455276" y="5616089"/>
            <a:ext cx="1794057" cy="523220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x-none" sz="1400" b="1" dirty="0" smtClean="0">
                <a:solidFill>
                  <a:srgbClr val="002060"/>
                </a:solidFill>
                <a:latin typeface="Lato" charset="0"/>
              </a:rPr>
              <a:t>TÀI NGUYÊN T</a:t>
            </a:r>
            <a:r>
              <a:rPr lang="vi-VN" altLang="x-none" sz="1400" b="1" dirty="0" smtClean="0">
                <a:solidFill>
                  <a:srgbClr val="002060"/>
                </a:solidFill>
                <a:latin typeface="Lato" charset="0"/>
              </a:rPr>
              <a:t>Ư</a:t>
            </a:r>
            <a:r>
              <a:rPr lang="en-US" altLang="x-none" sz="1400" b="1" dirty="0" smtClean="0">
                <a:solidFill>
                  <a:srgbClr val="002060"/>
                </a:solidFill>
                <a:latin typeface="Lato" charset="0"/>
              </a:rPr>
              <a:t>ƠNG LAI</a:t>
            </a:r>
          </a:p>
        </p:txBody>
      </p:sp>
      <p:sp>
        <p:nvSpPr>
          <p:cNvPr id="31" name="TextBox 30">
            <a:extLst>
              <a:ext uri="{FF2B5EF4-FFF2-40B4-BE49-F238E27FC236}"/>
            </a:extLst>
          </p:cNvPr>
          <p:cNvSpPr txBox="1"/>
          <p:nvPr/>
        </p:nvSpPr>
        <p:spPr>
          <a:xfrm>
            <a:off x="7397750" y="2679700"/>
            <a:ext cx="1128713" cy="2460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rgbClr val="002060"/>
                </a:solidFill>
                <a:latin typeface="Lato"/>
                <a:ea typeface="+mn-ea"/>
                <a:cs typeface="+mn-cs"/>
              </a:rPr>
              <a:t>KHÁCH HÀNG</a:t>
            </a:r>
          </a:p>
        </p:txBody>
      </p:sp>
      <p:sp>
        <p:nvSpPr>
          <p:cNvPr id="32" name="TextBox 31">
            <a:extLst>
              <a:ext uri="{FF2B5EF4-FFF2-40B4-BE49-F238E27FC236}"/>
            </a:extLst>
          </p:cNvPr>
          <p:cNvSpPr txBox="1"/>
          <p:nvPr/>
        </p:nvSpPr>
        <p:spPr>
          <a:xfrm>
            <a:off x="6623050" y="5638800"/>
            <a:ext cx="1985963" cy="6461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1200">
                <a:solidFill>
                  <a:srgbClr val="002060"/>
                </a:solidFill>
                <a:latin typeface="Lato" charset="0"/>
              </a:rPr>
              <a:t>Năng l</a:t>
            </a:r>
            <a:r>
              <a:rPr lang="vi-VN" altLang="x-none" sz="1200">
                <a:solidFill>
                  <a:srgbClr val="002060"/>
                </a:solidFill>
                <a:latin typeface="Lato" charset="0"/>
              </a:rPr>
              <a:t>ư</a:t>
            </a:r>
            <a:r>
              <a:rPr lang="en-US" altLang="x-none" sz="1200">
                <a:solidFill>
                  <a:srgbClr val="002060"/>
                </a:solidFill>
                <a:latin typeface="Lato" charset="0"/>
              </a:rPr>
              <a:t>ợng xanh và tái sinh</a:t>
            </a:r>
          </a:p>
          <a:p>
            <a:pPr eaLnBrk="1" hangingPunct="1">
              <a:buFontTx/>
              <a:buChar char="-"/>
            </a:pPr>
            <a:r>
              <a:rPr lang="en-US" altLang="x-none" sz="1200">
                <a:solidFill>
                  <a:srgbClr val="002060"/>
                </a:solidFill>
                <a:latin typeface="Lato" charset="0"/>
              </a:rPr>
              <a:t>Năng l</a:t>
            </a:r>
            <a:r>
              <a:rPr lang="vi-VN" altLang="x-none" sz="1200">
                <a:solidFill>
                  <a:srgbClr val="002060"/>
                </a:solidFill>
                <a:latin typeface="Lato" charset="0"/>
              </a:rPr>
              <a:t>ư</a:t>
            </a:r>
            <a:r>
              <a:rPr lang="en-US" altLang="x-none" sz="1200">
                <a:solidFill>
                  <a:srgbClr val="002060"/>
                </a:solidFill>
                <a:latin typeface="Lato" charset="0"/>
              </a:rPr>
              <a:t>ơng thay thế</a:t>
            </a:r>
          </a:p>
        </p:txBody>
      </p:sp>
      <p:sp>
        <p:nvSpPr>
          <p:cNvPr id="21545" name="TextBox 32"/>
          <p:cNvSpPr txBox="1">
            <a:spLocks noChangeArrowheads="1"/>
          </p:cNvSpPr>
          <p:nvPr/>
        </p:nvSpPr>
        <p:spPr bwMode="auto">
          <a:xfrm>
            <a:off x="7354888" y="4429125"/>
            <a:ext cx="1114425" cy="1108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x-none" sz="1100">
              <a:solidFill>
                <a:srgbClr val="002060"/>
              </a:solidFill>
              <a:latin typeface="Lato" charset="0"/>
            </a:endParaRPr>
          </a:p>
          <a:p>
            <a:pPr eaLnBrk="1" hangingPunct="1"/>
            <a:endParaRPr lang="en-US" altLang="x-none" sz="1100">
              <a:solidFill>
                <a:srgbClr val="002060"/>
              </a:solidFill>
              <a:latin typeface="Lato" charset="0"/>
            </a:endParaRPr>
          </a:p>
          <a:p>
            <a:pPr eaLnBrk="1" hangingPunct="1"/>
            <a:endParaRPr lang="en-US" altLang="x-none" sz="1100">
              <a:solidFill>
                <a:srgbClr val="002060"/>
              </a:solidFill>
              <a:latin typeface="Lato" charset="0"/>
            </a:endParaRPr>
          </a:p>
          <a:p>
            <a:pPr eaLnBrk="1" hangingPunct="1"/>
            <a:endParaRPr lang="en-US" altLang="x-none" sz="1100">
              <a:solidFill>
                <a:srgbClr val="002060"/>
              </a:solidFill>
              <a:latin typeface="Lato" charset="0"/>
            </a:endParaRPr>
          </a:p>
          <a:p>
            <a:pPr eaLnBrk="1" hangingPunct="1"/>
            <a:endParaRPr lang="en-US" altLang="x-none" sz="1100">
              <a:solidFill>
                <a:srgbClr val="002060"/>
              </a:solidFill>
              <a:latin typeface="Lato" charset="0"/>
            </a:endParaRPr>
          </a:p>
          <a:p>
            <a:pPr eaLnBrk="1" hangingPunct="1"/>
            <a:endParaRPr lang="en-US" altLang="x-none" sz="1100">
              <a:solidFill>
                <a:srgbClr val="002060"/>
              </a:solidFill>
              <a:latin typeface="Lato" charset="0"/>
            </a:endParaRPr>
          </a:p>
        </p:txBody>
      </p:sp>
      <p:sp>
        <p:nvSpPr>
          <p:cNvPr id="34" name="TextBox 33">
            <a:extLst>
              <a:ext uri="{FF2B5EF4-FFF2-40B4-BE49-F238E27FC236}"/>
            </a:extLst>
          </p:cNvPr>
          <p:cNvSpPr txBox="1"/>
          <p:nvPr/>
        </p:nvSpPr>
        <p:spPr>
          <a:xfrm>
            <a:off x="3016250" y="6175375"/>
            <a:ext cx="1795463" cy="2619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1100">
                <a:solidFill>
                  <a:srgbClr val="002060"/>
                </a:solidFill>
                <a:latin typeface="Lato" charset="0"/>
              </a:rPr>
              <a:t>NL thay thế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508000" y="738188"/>
            <a:ext cx="8270875" cy="955675"/>
          </a:xfrm>
        </p:spPr>
        <p:txBody>
          <a:bodyPr/>
          <a:lstStyle/>
          <a:p>
            <a:pPr eaLnBrk="1" hangingPunct="1"/>
            <a:r>
              <a:rPr lang="en-US" altLang="x-none" sz="3600" b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NHỮNG TÁC ĐỘNG CỦA CMCN 4.0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508000" y="2049463"/>
            <a:ext cx="8270875" cy="15748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Tác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động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tới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tất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cả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 smtClean="0">
                <a:latin typeface="Times New Roman" charset="0"/>
                <a:ea typeface="Times New Roman" charset="0"/>
                <a:cs typeface="Times New Roman" charset="0"/>
              </a:rPr>
              <a:t>lĩnh</a:t>
            </a:r>
            <a:r>
              <a:rPr lang="en-US" altLang="x-none" sz="28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vực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sản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xuất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dịch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vụ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giáo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dục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y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tế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nông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nghiệp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du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lịch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hành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chính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quốc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phòng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…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Có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thách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thức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những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cũng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có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cơ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hội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có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tác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động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tiêu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cực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nhưng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cũng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có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những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ảnh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hưởng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tích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x-none" sz="2800" dirty="0" err="1">
                <a:latin typeface="Times New Roman" charset="0"/>
                <a:ea typeface="Times New Roman" charset="0"/>
                <a:cs typeface="Times New Roman" charset="0"/>
              </a:rPr>
              <a:t>cực</a:t>
            </a:r>
            <a:r>
              <a:rPr lang="en-US" altLang="x-none" sz="28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algn="just" eaLnBrk="1" hangingPunct="1">
              <a:lnSpc>
                <a:spcPct val="150000"/>
              </a:lnSpc>
            </a:pPr>
            <a:endParaRPr lang="vi-VN" altLang="x-none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/>
        </p:nvSpPr>
        <p:spPr bwMode="auto">
          <a:xfrm>
            <a:off x="627063" y="1230313"/>
            <a:ext cx="8040687" cy="5001154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457200" indent="-4572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CMCN 4.0 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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Giáo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dục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 4.0 ?</a:t>
            </a:r>
          </a:p>
          <a:p>
            <a:pPr eaLnBrk="1" hangingPunct="1">
              <a:buFontTx/>
              <a:buChar char="-"/>
            </a:pPr>
            <a:endParaRPr lang="en-US" altLang="x-none" sz="3200" dirty="0">
              <a:solidFill>
                <a:srgbClr val="002060"/>
              </a:solidFill>
              <a:latin typeface="Tahoma" charset="0"/>
              <a:ea typeface="Tahoma" charset="0"/>
              <a:cs typeface="Tahoma" charset="0"/>
            </a:endParaRPr>
          </a:p>
          <a:p>
            <a:pPr eaLnBrk="1" hangingPunct="1">
              <a:buFontTx/>
              <a:buChar char="-"/>
            </a:pP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Xã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hội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đòi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hỏi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mọi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thứ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phải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b="1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rẽ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h</a:t>
            </a:r>
            <a:r>
              <a:rPr lang="vi-VN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ơ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n, </a:t>
            </a:r>
            <a:r>
              <a:rPr lang="en-US" altLang="x-none" sz="3200" b="1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nhanh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h</a:t>
            </a:r>
            <a:r>
              <a:rPr lang="vi-VN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ơ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n, </a:t>
            </a:r>
            <a:r>
              <a:rPr lang="en-US" altLang="x-none" sz="3200" b="1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tốt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h</a:t>
            </a:r>
            <a:r>
              <a:rPr lang="vi-VN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ơ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n, </a:t>
            </a:r>
            <a:r>
              <a:rPr lang="en-US" altLang="x-none" sz="3200" b="1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hiệu</a:t>
            </a:r>
            <a:r>
              <a:rPr lang="en-US" altLang="x-none" sz="3200" b="1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b="1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quả</a:t>
            </a:r>
            <a:r>
              <a:rPr lang="en-US" altLang="x-none" sz="3200" b="1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h</a:t>
            </a:r>
            <a:r>
              <a:rPr lang="vi-VN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ơ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n, </a:t>
            </a:r>
            <a:r>
              <a:rPr lang="en-US" altLang="x-none" sz="3200" b="1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lịch</a:t>
            </a:r>
            <a:r>
              <a:rPr lang="en-US" altLang="x-none" sz="3200" b="1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b="1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sự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hơn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…</a:t>
            </a:r>
          </a:p>
          <a:p>
            <a:pPr eaLnBrk="1" hangingPunct="1">
              <a:buFontTx/>
              <a:buChar char="-"/>
            </a:pPr>
            <a:endParaRPr lang="en-US" altLang="x-none" sz="3200" dirty="0">
              <a:solidFill>
                <a:srgbClr val="002060"/>
              </a:solidFill>
              <a:latin typeface="Tahoma" charset="0"/>
              <a:ea typeface="Tahoma" charset="0"/>
              <a:cs typeface="Tahoma" charset="0"/>
            </a:endParaRPr>
          </a:p>
          <a:p>
            <a:pPr eaLnBrk="1" hangingPunct="1">
              <a:buFontTx/>
              <a:buChar char="-"/>
            </a:pP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Hệ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thống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Kết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nối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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thông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minh h</a:t>
            </a:r>
            <a:r>
              <a:rPr lang="vi-VN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ơ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</a:t>
            </a:r>
          </a:p>
          <a:p>
            <a:pPr eaLnBrk="1" hangingPunct="1">
              <a:buFontTx/>
              <a:buChar char="-"/>
            </a:pPr>
            <a:endParaRPr lang="en-US" altLang="x-none" sz="3200" dirty="0">
              <a:solidFill>
                <a:srgbClr val="002060"/>
              </a:solidFill>
              <a:latin typeface="Tahoma" charset="0"/>
              <a:ea typeface="Tahoma" charset="0"/>
              <a:cs typeface="Tahoma" charset="0"/>
              <a:sym typeface="Wingdings" charset="2"/>
            </a:endParaRPr>
          </a:p>
          <a:p>
            <a:pPr eaLnBrk="1" hangingPunct="1">
              <a:buFontTx/>
              <a:buChar char="-"/>
            </a:pP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Giáo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dục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: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kết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nối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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sáng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tạo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công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nghệ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và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khởi</a:t>
            </a:r>
            <a:r>
              <a:rPr lang="en-US" altLang="x-none" sz="3200" dirty="0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 </a:t>
            </a:r>
            <a:r>
              <a:rPr lang="en-US" altLang="x-none" sz="3200" dirty="0" err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  <a:sym typeface="Wingdings" charset="2"/>
              </a:rPr>
              <a:t>nghiệp</a:t>
            </a:r>
            <a:endParaRPr lang="en-US" altLang="x-none" sz="3200" dirty="0">
              <a:solidFill>
                <a:srgbClr val="002060"/>
              </a:solidFill>
              <a:latin typeface="Tahoma" charset="0"/>
              <a:ea typeface="Tahoma" charset="0"/>
              <a:cs typeface="Tahoma" charset="0"/>
              <a:sym typeface="Wingdings" charset="2"/>
            </a:endParaRPr>
          </a:p>
          <a:p>
            <a:pPr eaLnBrk="1" hangingPunct="1">
              <a:buFontTx/>
              <a:buChar char="-"/>
            </a:pPr>
            <a:endParaRPr lang="en-US" altLang="x-none" sz="2600" dirty="0">
              <a:solidFill>
                <a:srgbClr val="002060"/>
              </a:solidFill>
              <a:latin typeface="Tahoma" charset="0"/>
              <a:ea typeface="Tahoma" charset="0"/>
              <a:cs typeface="Tahoma" charset="0"/>
              <a:sym typeface="Wingdings" charset="2"/>
            </a:endParaRPr>
          </a:p>
          <a:p>
            <a:pPr eaLnBrk="1" hangingPunct="1">
              <a:buFontTx/>
              <a:buChar char="-"/>
            </a:pPr>
            <a:endParaRPr lang="en-US" altLang="x-none" sz="2600" dirty="0">
              <a:solidFill>
                <a:srgbClr val="002060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25602" name="Title 1"/>
          <p:cNvSpPr txBox="1">
            <a:spLocks/>
          </p:cNvSpPr>
          <p:nvPr/>
        </p:nvSpPr>
        <p:spPr bwMode="auto">
          <a:xfrm>
            <a:off x="468313" y="134938"/>
            <a:ext cx="819943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US" altLang="en-US" sz="3600" b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GIÁO DỤC TRONG CMCN 4.0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object 3"/>
          <p:cNvSpPr>
            <a:spLocks noChangeArrowheads="1"/>
          </p:cNvSpPr>
          <p:nvPr/>
        </p:nvSpPr>
        <p:spPr bwMode="auto">
          <a:xfrm>
            <a:off x="0" y="0"/>
            <a:ext cx="4910138" cy="33702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endParaRPr lang="x-none" altLang="x-none"/>
          </a:p>
        </p:txBody>
      </p:sp>
      <p:sp>
        <p:nvSpPr>
          <p:cNvPr id="26626" name="object 3"/>
          <p:cNvSpPr>
            <a:spLocks noChangeArrowheads="1"/>
          </p:cNvSpPr>
          <p:nvPr/>
        </p:nvSpPr>
        <p:spPr bwMode="auto">
          <a:xfrm>
            <a:off x="4097338" y="3370263"/>
            <a:ext cx="5046662" cy="348773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endParaRPr lang="x-none" altLang="x-none"/>
          </a:p>
        </p:txBody>
      </p:sp>
      <p:cxnSp>
        <p:nvCxnSpPr>
          <p:cNvPr id="3" name="Elbow Connector 2"/>
          <p:cNvCxnSpPr/>
          <p:nvPr/>
        </p:nvCxnSpPr>
        <p:spPr>
          <a:xfrm rot="16200000" flipH="1">
            <a:off x="4818063" y="1820863"/>
            <a:ext cx="1727200" cy="137160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Bent Arrow 7"/>
          <p:cNvSpPr/>
          <p:nvPr/>
        </p:nvSpPr>
        <p:spPr>
          <a:xfrm rot="5400000">
            <a:off x="5312569" y="1054894"/>
            <a:ext cx="1973263" cy="2200275"/>
          </a:xfrm>
          <a:prstGeom prst="ben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82663" y="100013"/>
            <a:ext cx="7180262" cy="1182687"/>
          </a:xfrm>
        </p:spPr>
        <p:txBody>
          <a:bodyPr lIns="0" tIns="81280" rIns="0" bIns="0">
            <a:spAutoFit/>
          </a:bodyPr>
          <a:lstStyle/>
          <a:p>
            <a:pPr marL="30163" indent="-17463" eaLnBrk="1" hangingPunct="1">
              <a:lnSpc>
                <a:spcPts val="4325"/>
              </a:lnSpc>
              <a:spcBef>
                <a:spcPts val="638"/>
              </a:spcBef>
            </a:pPr>
            <a:r>
              <a:rPr lang="x-none" altLang="x-none" sz="4000"/>
              <a:t>Khóa học trực tuyến mở</a:t>
            </a:r>
            <a:r>
              <a:rPr lang="vi-VN" altLang="x-none" sz="4000"/>
              <a:t> ra:</a:t>
            </a:r>
            <a:r>
              <a:rPr lang="x-none" altLang="x-none" sz="4000"/>
              <a:t>  Cuộc </a:t>
            </a:r>
            <a:r>
              <a:rPr lang="x-none" altLang="x-none" sz="4000">
                <a:solidFill>
                  <a:srgbClr val="00AFEF"/>
                </a:solidFill>
              </a:rPr>
              <a:t>cách mạng </a:t>
            </a:r>
            <a:r>
              <a:rPr lang="x-none" altLang="x-none" sz="4000"/>
              <a:t>mới của giáo dục?</a:t>
            </a:r>
          </a:p>
        </p:txBody>
      </p:sp>
      <p:sp>
        <p:nvSpPr>
          <p:cNvPr id="35842" name="object 3"/>
          <p:cNvSpPr>
            <a:spLocks noChangeArrowheads="1"/>
          </p:cNvSpPr>
          <p:nvPr/>
        </p:nvSpPr>
        <p:spPr bwMode="auto">
          <a:xfrm>
            <a:off x="0" y="2000250"/>
            <a:ext cx="4170363" cy="48577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endParaRPr lang="x-none" altLang="x-none"/>
          </a:p>
        </p:txBody>
      </p:sp>
      <p:sp>
        <p:nvSpPr>
          <p:cNvPr id="35843" name="object 4"/>
          <p:cNvSpPr>
            <a:spLocks noChangeArrowheads="1"/>
          </p:cNvSpPr>
          <p:nvPr/>
        </p:nvSpPr>
        <p:spPr bwMode="auto">
          <a:xfrm>
            <a:off x="3446463" y="1493838"/>
            <a:ext cx="3222625" cy="41878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endParaRPr lang="x-none" altLang="x-none"/>
          </a:p>
        </p:txBody>
      </p:sp>
      <p:sp>
        <p:nvSpPr>
          <p:cNvPr id="35844" name="object 5"/>
          <p:cNvSpPr>
            <a:spLocks noChangeArrowheads="1"/>
          </p:cNvSpPr>
          <p:nvPr/>
        </p:nvSpPr>
        <p:spPr bwMode="auto">
          <a:xfrm>
            <a:off x="4932363" y="1646238"/>
            <a:ext cx="4211637" cy="50863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endParaRPr lang="x-none" altLang="x-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03200" y="109538"/>
            <a:ext cx="8229600" cy="3651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x-none" sz="2400" b="1" dirty="0" err="1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Một</a:t>
            </a:r>
            <a:r>
              <a:rPr lang="en-US" altLang="x-none" sz="2400" b="1" dirty="0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400" b="1" dirty="0" err="1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số</a:t>
            </a:r>
            <a:r>
              <a:rPr lang="en-US" altLang="x-none" sz="2400" b="1" dirty="0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400" b="1" dirty="0" err="1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dự</a:t>
            </a:r>
            <a:r>
              <a:rPr lang="en-US" altLang="x-none" sz="2400" b="1" dirty="0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400" b="1" dirty="0" err="1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đoán</a:t>
            </a:r>
            <a:r>
              <a:rPr lang="en-US" altLang="x-none" sz="2400" b="1" dirty="0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400" b="1" dirty="0" err="1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vào</a:t>
            </a:r>
            <a:r>
              <a:rPr lang="en-US" altLang="x-none" sz="2400" b="1" dirty="0">
                <a:solidFill>
                  <a:srgbClr val="558ED5"/>
                </a:solidFill>
                <a:latin typeface="Tahoma" charset="0"/>
                <a:ea typeface="Tahoma" charset="0"/>
                <a:cs typeface="Tahoma" charset="0"/>
              </a:rPr>
              <a:t> 2025</a:t>
            </a:r>
            <a:r>
              <a:rPr lang="en-US" altLang="x-none" sz="2400" dirty="0">
                <a:latin typeface="Tahoma" charset="0"/>
                <a:ea typeface="Tahoma" charset="0"/>
                <a:cs typeface="Tahoma" charset="0"/>
              </a:rPr>
              <a:t/>
            </a:r>
            <a:br>
              <a:rPr lang="en-US" altLang="x-none" sz="2400" dirty="0">
                <a:latin typeface="Tahoma" charset="0"/>
                <a:ea typeface="Tahoma" charset="0"/>
                <a:cs typeface="Tahoma" charset="0"/>
              </a:rPr>
            </a:br>
            <a:endParaRPr lang="en-US" altLang="x-none" sz="2400" dirty="0"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0" y="542925"/>
            <a:ext cx="8929688" cy="4402138"/>
          </a:xfrm>
        </p:spPr>
        <p:txBody>
          <a:bodyPr/>
          <a:lstStyle/>
          <a:p>
            <a:pPr lvl="1" algn="just" eaLnBrk="1" hangingPunct="1">
              <a:lnSpc>
                <a:spcPct val="120000"/>
              </a:lnSpc>
            </a:pP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10% người dân mặc các loại quần áo kết nối với internet</a:t>
            </a:r>
            <a:endParaRPr lang="en-US" altLang="x-none" sz="2000" dirty="0">
              <a:latin typeface="Tahoma" charset="0"/>
              <a:ea typeface="Tahoma" charset="0"/>
              <a:cs typeface="Tahoma" charset="0"/>
            </a:endParaRPr>
          </a:p>
          <a:p>
            <a:pPr lvl="1" algn="just" eaLnBrk="1" hangingPunct="1">
              <a:lnSpc>
                <a:spcPct val="120000"/>
              </a:lnSpc>
            </a:pP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90% người dân có thể lưu trữ dữ liệu không giới hạn và miễn phí (có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kèm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quảng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cáo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)	 		</a:t>
            </a:r>
          </a:p>
          <a:p>
            <a:pPr lvl="1" algn="just" eaLnBrk="1" hangingPunct="1">
              <a:lnSpc>
                <a:spcPct val="120000"/>
              </a:lnSpc>
            </a:pP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1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nghìn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tỷ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cảm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biến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kết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nối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với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internet					</a:t>
            </a:r>
          </a:p>
          <a:p>
            <a:pPr lvl="1" algn="just" eaLnBrk="1" hangingPunct="1">
              <a:lnSpc>
                <a:spcPct val="120000"/>
              </a:lnSpc>
            </a:pP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Dược sĩ rô bốt đầu tiên ở Mỹ	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						</a:t>
            </a:r>
          </a:p>
          <a:p>
            <a:pPr lvl="1" algn="just" eaLnBrk="1" hangingPunct="1">
              <a:lnSpc>
                <a:spcPct val="120000"/>
              </a:lnSpc>
            </a:pP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10%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kính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đọc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sách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kết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nối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với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internet</a:t>
            </a:r>
          </a:p>
          <a:p>
            <a:pPr lvl="1" algn="just" eaLnBrk="1" hangingPunct="1">
              <a:lnSpc>
                <a:spcPct val="120000"/>
              </a:lnSpc>
            </a:pPr>
            <a:r>
              <a:rPr lang="vi-VN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80% người dân hiện diện số trên internet</a:t>
            </a:r>
          </a:p>
          <a:p>
            <a:pPr lvl="1" algn="just" eaLnBrk="1" hangingPunct="1">
              <a:lnSpc>
                <a:spcPct val="120000"/>
              </a:lnSpc>
            </a:pP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Chiế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c</a:t>
            </a: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 ô tô đầu tiên được sản xuất hoàn toàn bằng công nghệ in 3D</a:t>
            </a:r>
          </a:p>
          <a:p>
            <a:pPr lvl="1" algn="just" eaLnBrk="1" hangingPunct="1">
              <a:lnSpc>
                <a:spcPct val="120000"/>
              </a:lnSpc>
            </a:pP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Chính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phủ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đầu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tiên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thay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thế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điều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tra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dân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số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bằng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các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nguồn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dữ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liệu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latin typeface="Tahoma" charset="0"/>
                <a:ea typeface="Tahoma" charset="0"/>
                <a:cs typeface="Tahoma" charset="0"/>
              </a:rPr>
              <a:t>lớn</a:t>
            </a:r>
            <a:endParaRPr lang="en-US" altLang="x-none" sz="2000" dirty="0">
              <a:latin typeface="Tahoma" charset="0"/>
              <a:ea typeface="Tahoma" charset="0"/>
              <a:cs typeface="Tahoma" charset="0"/>
            </a:endParaRPr>
          </a:p>
          <a:p>
            <a:pPr lvl="1" algn="just" eaLnBrk="1" hangingPunct="1">
              <a:lnSpc>
                <a:spcPct val="120000"/>
              </a:lnSpc>
            </a:pP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Chiếc điện thoại di động cấy ghép trên cơ thể người đầu tiên được</a:t>
            </a:r>
            <a:r>
              <a:rPr lang="en-US" altLang="x-none" sz="2000" dirty="0"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thương mại hóa</a:t>
            </a:r>
            <a:endParaRPr lang="en-US" altLang="x-none" sz="2000" dirty="0">
              <a:latin typeface="Tahoma" charset="0"/>
              <a:ea typeface="Tahoma" charset="0"/>
              <a:cs typeface="Tahoma" charset="0"/>
            </a:endParaRPr>
          </a:p>
          <a:p>
            <a:pPr lvl="1" algn="just" eaLnBrk="1" hangingPunct="1">
              <a:lnSpc>
                <a:spcPct val="120000"/>
              </a:lnSpc>
            </a:pPr>
            <a:r>
              <a:rPr lang="vi-VN" altLang="x-none" sz="2000" dirty="0">
                <a:latin typeface="Tahoma" charset="0"/>
                <a:ea typeface="Tahoma" charset="0"/>
                <a:cs typeface="Tahoma" charset="0"/>
              </a:rPr>
              <a:t>5% sản phẩm tiêu dùng được in bằng công nghệ in 3D</a:t>
            </a:r>
          </a:p>
          <a:p>
            <a:pPr lvl="1" algn="just" eaLnBrk="1" hangingPunct="1">
              <a:lnSpc>
                <a:spcPct val="120000"/>
              </a:lnSpc>
            </a:pP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90%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dân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số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sử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dụng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điện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thoại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thông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minh </a:t>
            </a:r>
            <a:r>
              <a:rPr lang="en-US" altLang="x-none" sz="2000" dirty="0" err="1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và</a:t>
            </a:r>
            <a:r>
              <a:rPr lang="en-US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 </a:t>
            </a:r>
            <a:r>
              <a:rPr lang="vi-VN" altLang="x-none" sz="2000" dirty="0">
                <a:solidFill>
                  <a:srgbClr val="FF0000"/>
                </a:solidFill>
                <a:latin typeface="Tahoma" charset="0"/>
                <a:ea typeface="Tahoma" charset="0"/>
                <a:cs typeface="Tahoma" charset="0"/>
              </a:rPr>
              <a:t>thường xuyên truy cập internet</a:t>
            </a:r>
            <a:endParaRPr lang="en-US" altLang="x-none" sz="2000" dirty="0">
              <a:solidFill>
                <a:srgbClr val="FF0000"/>
              </a:solidFill>
              <a:latin typeface="Tahoma" charset="0"/>
              <a:ea typeface="Tahoma" charset="0"/>
              <a:cs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6897940"/>
              </p:ext>
            </p:extLst>
          </p:nvPr>
        </p:nvGraphicFramePr>
        <p:xfrm>
          <a:off x="220133" y="203199"/>
          <a:ext cx="8636000" cy="6434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476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2" y="317269"/>
            <a:ext cx="6180667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vi-VN" sz="6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Mobile Learning</a:t>
            </a:r>
            <a:endParaRPr lang="vi-VN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0703832"/>
              </p:ext>
            </p:extLst>
          </p:nvPr>
        </p:nvGraphicFramePr>
        <p:xfrm>
          <a:off x="321733" y="1651000"/>
          <a:ext cx="834813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Decagon 4"/>
          <p:cNvSpPr/>
          <p:nvPr/>
        </p:nvSpPr>
        <p:spPr>
          <a:xfrm>
            <a:off x="1642537" y="1896533"/>
            <a:ext cx="762000" cy="643467"/>
          </a:xfrm>
          <a:prstGeom prst="decagon">
            <a:avLst/>
          </a:prstGeom>
          <a:solidFill>
            <a:srgbClr val="7030A0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1</a:t>
            </a:r>
            <a:endParaRPr lang="en-US"/>
          </a:p>
        </p:txBody>
      </p:sp>
      <p:sp>
        <p:nvSpPr>
          <p:cNvPr id="6" name="Decagon 5"/>
          <p:cNvSpPr/>
          <p:nvPr/>
        </p:nvSpPr>
        <p:spPr>
          <a:xfrm>
            <a:off x="1642537" y="3361266"/>
            <a:ext cx="762000" cy="643467"/>
          </a:xfrm>
          <a:prstGeom prst="dec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7" name="Decagon 6"/>
          <p:cNvSpPr/>
          <p:nvPr/>
        </p:nvSpPr>
        <p:spPr>
          <a:xfrm>
            <a:off x="1642537" y="4825999"/>
            <a:ext cx="762000" cy="643467"/>
          </a:xfrm>
          <a:prstGeom prst="decagon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imag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1574800" y="5865813"/>
            <a:ext cx="5300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r>
              <a:rPr lang="en-US" altLang="x-none" b="1">
                <a:solidFill>
                  <a:srgbClr val="000000"/>
                </a:solidFill>
                <a:latin typeface="Times New Roman" charset="0"/>
                <a:ea typeface="SimSun" charset="-122"/>
                <a:cs typeface="SimSun" charset="-122"/>
              </a:rPr>
              <a:t>Mô hình LIPE – đào tạo trực tuyến tại TOPICA</a:t>
            </a:r>
            <a:r>
              <a:rPr lang="en-US" altLang="x-none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27437235"/>
              </p:ext>
            </p:extLst>
          </p:nvPr>
        </p:nvGraphicFramePr>
        <p:xfrm>
          <a:off x="406400" y="431800"/>
          <a:ext cx="8314267" cy="5985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87921887"/>
              </p:ext>
            </p:extLst>
          </p:nvPr>
        </p:nvGraphicFramePr>
        <p:xfrm>
          <a:off x="0" y="-16933"/>
          <a:ext cx="9143999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9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90451" y="501133"/>
            <a:ext cx="25769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VAI TRÒ</a:t>
            </a:r>
            <a:endParaRPr lang="en-US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476113"/>
              </p:ext>
            </p:extLst>
          </p:nvPr>
        </p:nvGraphicFramePr>
        <p:xfrm>
          <a:off x="332506" y="1870364"/>
          <a:ext cx="8492838" cy="39505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6419"/>
                <a:gridCol w="4246419"/>
              </a:tblGrid>
              <a:tr h="4725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3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NGƯỜI DẠY</a:t>
                      </a:r>
                      <a:endParaRPr lang="en-US" sz="3200" dirty="0">
                        <a:latin typeface="Times" charset="0"/>
                        <a:ea typeface="Times" charset="0"/>
                        <a:cs typeface="Time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3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NGƯỜI HỌC</a:t>
                      </a:r>
                      <a:endParaRPr lang="en-US" sz="3200" dirty="0">
                        <a:latin typeface="Times" charset="0"/>
                        <a:ea typeface="Times" charset="0"/>
                        <a:cs typeface="Times" charset="0"/>
                      </a:endParaRPr>
                    </a:p>
                  </a:txBody>
                  <a:tcPr/>
                </a:tc>
              </a:tr>
              <a:tr h="264469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-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Chuyển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từ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phong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cách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người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thuyết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giảng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trong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giáo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dục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truyền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thống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sang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người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: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nêu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vấn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đề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,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bình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luận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,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tranh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luận</a:t>
                      </a:r>
                      <a:endParaRPr lang="en-US" sz="2800" dirty="0">
                        <a:latin typeface="Tahoma" charset="0"/>
                        <a:ea typeface="Tahoma" charset="0"/>
                        <a:cs typeface="Tahoma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-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Chuyển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từ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phong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cách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học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bị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động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sang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chủ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động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: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tự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nghiên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cứu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,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nêu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vấn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đề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,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giải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quyết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vấn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đề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,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làm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việc</a:t>
                      </a:r>
                      <a:r>
                        <a:rPr lang="en-US" sz="2800" dirty="0" smtClean="0">
                          <a:latin typeface="Tahoma" charset="0"/>
                          <a:ea typeface="Tahoma" charset="0"/>
                          <a:cs typeface="Tahoma" charset="0"/>
                        </a:rPr>
                        <a:t> </a:t>
                      </a:r>
                      <a:r>
                        <a:rPr lang="en-US" sz="2800" dirty="0" err="1" smtClean="0">
                          <a:latin typeface="Tahoma" charset="0"/>
                          <a:ea typeface="Tahoma" charset="0"/>
                          <a:cs typeface="Tahoma" charset="0"/>
                        </a:rPr>
                        <a:t>nhóm</a:t>
                      </a:r>
                      <a:endParaRPr lang="en-US" sz="2800" dirty="0">
                        <a:latin typeface="Tahoma" charset="0"/>
                        <a:ea typeface="Tahoma" charset="0"/>
                        <a:cs typeface="Tahoma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059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0527" y="117419"/>
            <a:ext cx="48629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YÊU CẦU</a:t>
            </a:r>
            <a:endParaRPr lang="en-US" sz="4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220357"/>
              </p:ext>
            </p:extLst>
          </p:nvPr>
        </p:nvGraphicFramePr>
        <p:xfrm>
          <a:off x="166254" y="922288"/>
          <a:ext cx="874222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1110"/>
                <a:gridCol w="4371110"/>
              </a:tblGrid>
              <a:tr h="4463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NGƯỜI DẠY</a:t>
                      </a:r>
                      <a:endParaRPr lang="en-US" sz="2200" dirty="0">
                        <a:latin typeface="Times" charset="0"/>
                        <a:ea typeface="Times" charset="0"/>
                        <a:cs typeface="Time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NGƯỜI HỌC</a:t>
                      </a:r>
                      <a:endParaRPr lang="en-US" sz="2200" dirty="0">
                        <a:latin typeface="Times" charset="0"/>
                        <a:ea typeface="Times" charset="0"/>
                        <a:cs typeface="Times" charset="0"/>
                      </a:endParaRPr>
                    </a:p>
                  </a:txBody>
                  <a:tcPr/>
                </a:tc>
              </a:tr>
              <a:tr h="3861152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Khả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năng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thấu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hiểu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,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tinh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thần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chia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sẻ</a:t>
                      </a:r>
                      <a:endParaRPr lang="en-US" sz="220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Lượng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kiến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thức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,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kinh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nghiệm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thực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tiễn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phong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phú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dồi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dào</a:t>
                      </a:r>
                      <a:endParaRPr lang="en-US" sz="2200" baseline="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Am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hiểu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về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đào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tạo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trực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tuyến</a:t>
                      </a:r>
                      <a:endParaRPr lang="en-US" sz="2200" baseline="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Thiết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kế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chương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trình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đào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tạo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khoa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học</a:t>
                      </a:r>
                      <a:endParaRPr lang="en-US" sz="2200" baseline="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Kỹ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năng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sử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dụng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công</a:t>
                      </a:r>
                      <a:r>
                        <a:rPr lang="en-US" sz="2200" baseline="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nghệ</a:t>
                      </a:r>
                      <a:endParaRPr lang="en-US" sz="2200" baseline="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Tinh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thần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ham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học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hỏi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,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tìm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hiểu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nghiên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cứu</a:t>
                      </a:r>
                      <a:endParaRPr lang="en-US" sz="220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Đáp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ứng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được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yêu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cầu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về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kiến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thức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của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người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dạy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đưa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ra</a:t>
                      </a:r>
                      <a:endParaRPr lang="en-US" sz="220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Khả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năng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thích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nghi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với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kiểu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đào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tạo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mới</a:t>
                      </a:r>
                      <a:endParaRPr lang="en-US" sz="220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Kỹ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năng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sử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dụng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công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nghệ</a:t>
                      </a:r>
                      <a:endParaRPr lang="en-US" sz="2200" dirty="0" smtClean="0">
                        <a:latin typeface="Times" charset="0"/>
                        <a:ea typeface="Times" charset="0"/>
                        <a:cs typeface="Times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Chủ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động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nêu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vấn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đề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,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tích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cực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chia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sẻ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,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tương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tác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với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giảng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viên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và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sinh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viên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trong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lớp</a:t>
                      </a:r>
                      <a:r>
                        <a:rPr lang="en-US" sz="22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 </a:t>
                      </a:r>
                      <a:r>
                        <a:rPr lang="en-US" sz="2200" dirty="0" err="1" smtClean="0">
                          <a:latin typeface="Times" charset="0"/>
                          <a:ea typeface="Times" charset="0"/>
                          <a:cs typeface="Times" charset="0"/>
                        </a:rPr>
                        <a:t>học</a:t>
                      </a:r>
                      <a:endParaRPr lang="en-US" sz="2200" dirty="0">
                        <a:latin typeface="Times" charset="0"/>
                        <a:ea typeface="Times" charset="0"/>
                        <a:cs typeface="Times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54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102395"/>
            <a:ext cx="8534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just" defTabSz="6858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Ngoài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ra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người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dạy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trực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tuyến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cần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tuân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thủ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quy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tắc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: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Tạo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môi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trường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khuyến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khích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sự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tương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tác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giữa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giảng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và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sinh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;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Khuyến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khích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trao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đổi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, chia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sẻ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thông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tin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giữa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sinh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;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Luôn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khích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lệ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sinh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ứng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dụng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bài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học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vào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thực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tế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công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việc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;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Phản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hồi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tích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cực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và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kịp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thời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tới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từng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sinh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;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Thường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xuyên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thông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báo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thời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hạn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của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các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hoạt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động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tới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sinh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giúp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học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chủ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động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hoàn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thành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bài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tập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;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Đưa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kỳ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vọng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về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mục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đích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và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mục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tiêu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khóa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học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và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cách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thực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đạt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được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mục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tiêu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;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Tạo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ra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các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hoạt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động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dạng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trong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lớp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để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thỏa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mãn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tất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cả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các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phong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cách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học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tập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của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sinh</a:t>
            </a:r>
            <a:r>
              <a:rPr lang="en-US" sz="2400" dirty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400" dirty="0" err="1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2400" dirty="0" smtClean="0">
                <a:latin typeface="Times" charset="0"/>
                <a:ea typeface="Times" charset="0"/>
                <a:cs typeface="Times" charset="0"/>
              </a:rPr>
              <a:t>.</a:t>
            </a:r>
            <a:endParaRPr lang="en-US" sz="2400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394509"/>
            <a:ext cx="8229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YÊU CẦU  KHÁC ĐỐI VỚI NGƯỜI DẠY</a:t>
            </a:r>
            <a:endParaRPr 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018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940" y="23500"/>
            <a:ext cx="6785060" cy="683450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786652" y="4666665"/>
            <a:ext cx="655092" cy="35484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156411" y="2513415"/>
            <a:ext cx="2202529" cy="11790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FF0000"/>
                </a:solidFill>
                <a:hlinkClick r:id="rId3"/>
              </a:rPr>
              <a:t>Khoacntt.club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9241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054" y="324960"/>
            <a:ext cx="6216466" cy="629240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324960"/>
            <a:ext cx="2785054" cy="8781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User: Student01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Pass: </a:t>
            </a:r>
            <a:r>
              <a:rPr lang="en-US" sz="2400" b="1" dirty="0" smtClean="0">
                <a:solidFill>
                  <a:srgbClr val="FF0000"/>
                </a:solidFill>
              </a:rPr>
              <a:t>P@ssword01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0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85"/>
          <a:stretch/>
        </p:blipFill>
        <p:spPr>
          <a:xfrm>
            <a:off x="168696" y="2358322"/>
            <a:ext cx="8734674" cy="3128077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877181" y="625643"/>
            <a:ext cx="5317704" cy="79408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" charset="0"/>
                <a:ea typeface="Times" charset="0"/>
                <a:cs typeface="Times" charset="0"/>
              </a:rPr>
              <a:t>GIAO DIỆN TRÊN WEB</a:t>
            </a:r>
            <a:endParaRPr lang="en-US" sz="3200" dirty="0">
              <a:latin typeface="Times" charset="0"/>
              <a:ea typeface="Times" charset="0"/>
              <a:cs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8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content.fsgn3-1.fna.fbcdn.net/v/t1.15752-9/47079569_340904383156473_1974743512213618688_n.jpg?_nc_cat=111&amp;_nc_ht=scontent.fsgn3-1.fna&amp;oh=897a6509d1ac580721f552b1d336ebd2&amp;oe=5CB248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677" y="38774"/>
            <a:ext cx="3817258" cy="679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706" y="0"/>
            <a:ext cx="3860800" cy="687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33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8" t="9192" r="30263" b="18923"/>
          <a:stretch/>
        </p:blipFill>
        <p:spPr>
          <a:xfrm>
            <a:off x="300789" y="1275347"/>
            <a:ext cx="8518358" cy="5390148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38463" y="312821"/>
            <a:ext cx="7243011" cy="79408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Times" charset="0"/>
                <a:ea typeface="Times" charset="0"/>
                <a:cs typeface="Times" charset="0"/>
              </a:rPr>
              <a:t>Đánh</a:t>
            </a:r>
            <a:r>
              <a:rPr lang="en-US" sz="3200" dirty="0" smtClean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3200" dirty="0" err="1" smtClean="0">
                <a:latin typeface="Times" charset="0"/>
                <a:ea typeface="Times" charset="0"/>
                <a:cs typeface="Times" charset="0"/>
              </a:rPr>
              <a:t>giá</a:t>
            </a:r>
            <a:r>
              <a:rPr lang="en-US" sz="3200" dirty="0" smtClean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3200" dirty="0" err="1" smtClean="0">
                <a:latin typeface="Times" charset="0"/>
                <a:ea typeface="Times" charset="0"/>
                <a:cs typeface="Times" charset="0"/>
              </a:rPr>
              <a:t>từ</a:t>
            </a:r>
            <a:r>
              <a:rPr lang="en-US" sz="3200" dirty="0" smtClean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3200" dirty="0" err="1" smtClean="0">
                <a:latin typeface="Times" charset="0"/>
                <a:ea typeface="Times" charset="0"/>
                <a:cs typeface="Times" charset="0"/>
              </a:rPr>
              <a:t>sinh</a:t>
            </a:r>
            <a:r>
              <a:rPr lang="en-US" sz="3200" dirty="0" smtClean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3200" dirty="0" err="1" smtClean="0">
                <a:latin typeface="Times" charset="0"/>
                <a:ea typeface="Times" charset="0"/>
                <a:cs typeface="Times" charset="0"/>
              </a:rPr>
              <a:t>viên</a:t>
            </a:r>
            <a:r>
              <a:rPr lang="en-US" sz="3200" dirty="0" smtClean="0"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3200" dirty="0" err="1" smtClean="0">
                <a:latin typeface="Times" charset="0"/>
                <a:ea typeface="Times" charset="0"/>
                <a:cs typeface="Times" charset="0"/>
              </a:rPr>
              <a:t>lớp</a:t>
            </a:r>
            <a:r>
              <a:rPr lang="en-US" sz="3200" dirty="0" smtClean="0">
                <a:latin typeface="Times" charset="0"/>
                <a:ea typeface="Times" charset="0"/>
                <a:cs typeface="Times" charset="0"/>
              </a:rPr>
              <a:t> 18C1_TMĐ1</a:t>
            </a:r>
            <a:endParaRPr lang="en-US" sz="3200" dirty="0">
              <a:latin typeface="Times" charset="0"/>
              <a:ea typeface="Times" charset="0"/>
              <a:cs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51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702640"/>
            <a:ext cx="913445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4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</a:t>
            </a:r>
            <a:r>
              <a:rPr lang="vi-VN" sz="4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hân thành cảm ơn các thầy cô</a:t>
            </a:r>
            <a:endParaRPr lang="vi-VN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7906711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E1217"/>
      </a:dk2>
      <a:lt2>
        <a:srgbClr val="FAFDFD"/>
      </a:lt2>
      <a:accent1>
        <a:srgbClr val="78475D"/>
      </a:accent1>
      <a:accent2>
        <a:srgbClr val="A7D068"/>
      </a:accent2>
      <a:accent3>
        <a:srgbClr val="78C5CF"/>
      </a:accent3>
      <a:accent4>
        <a:srgbClr val="D36E88"/>
      </a:accent4>
      <a:accent5>
        <a:srgbClr val="D3C588"/>
      </a:accent5>
      <a:accent6>
        <a:srgbClr val="ED9E57"/>
      </a:accent6>
      <a:hlink>
        <a:srgbClr val="78C5CF"/>
      </a:hlink>
      <a:folHlink>
        <a:srgbClr val="D36E88"/>
      </a:folHlink>
    </a:clrScheme>
    <a:fontScheme name="Feathered">
      <a:majorFont>
        <a:latin typeface="Century Schoolbook" panose="020406040505050203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>
              <a:tint val="0"/>
              <a:shade val="0"/>
              <a:alpha val="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E2D42CFC-65DC-41E3-8961-A8E5A29913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2459</TotalTime>
  <Words>1030</Words>
  <Application>Microsoft Macintosh PowerPoint</Application>
  <PresentationFormat>On-screen Show (4:3)</PresentationFormat>
  <Paragraphs>160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Calibri</vt:lpstr>
      <vt:lpstr>Arial</vt:lpstr>
      <vt:lpstr>Century Schoolbook</vt:lpstr>
      <vt:lpstr>Corbel</vt:lpstr>
      <vt:lpstr>Tahoma</vt:lpstr>
      <vt:lpstr>Lato</vt:lpstr>
      <vt:lpstr>Times New Roman</vt:lpstr>
      <vt:lpstr>Wingdings</vt:lpstr>
      <vt:lpstr>SimSun</vt:lpstr>
      <vt:lpstr>Feathered</vt:lpstr>
      <vt:lpstr>PowerPoint Presentation</vt:lpstr>
      <vt:lpstr>PowerPoint Presentation</vt:lpstr>
      <vt:lpstr>PowerPoint Presentation</vt:lpstr>
      <vt:lpstr>CMCN 1.0</vt:lpstr>
      <vt:lpstr>CMCN 2.0</vt:lpstr>
      <vt:lpstr>CMCN 3.0</vt:lpstr>
      <vt:lpstr>PowerPoint Presentation</vt:lpstr>
      <vt:lpstr>NHỮNG TÁC ĐỘNG CỦA CMCN 4.0</vt:lpstr>
      <vt:lpstr>PowerPoint Presentation</vt:lpstr>
      <vt:lpstr>PowerPoint Presentation</vt:lpstr>
      <vt:lpstr>Khóa học trực tuyến mở ra:  Cuộc cách mạng mới của giáo dục?</vt:lpstr>
      <vt:lpstr>Một số dự đoán vào 2025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15.0031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Quang Nguyen</dc:creator>
  <cp:lastModifiedBy>tuyen nguyen</cp:lastModifiedBy>
  <cp:revision>161</cp:revision>
  <cp:lastPrinted>2018-12-01T04:33:22Z</cp:lastPrinted>
  <dcterms:created xsi:type="dcterms:W3CDTF">2017-05-15T03:52:27Z</dcterms:created>
  <dcterms:modified xsi:type="dcterms:W3CDTF">2018-12-01T04:34:09Z</dcterms:modified>
</cp:coreProperties>
</file>